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88" r:id="rId2"/>
    <p:sldId id="326" r:id="rId3"/>
    <p:sldId id="328" r:id="rId4"/>
    <p:sldId id="371" r:id="rId5"/>
    <p:sldId id="341" r:id="rId6"/>
    <p:sldId id="345" r:id="rId7"/>
    <p:sldId id="358" r:id="rId8"/>
    <p:sldId id="343" r:id="rId9"/>
    <p:sldId id="346" r:id="rId10"/>
    <p:sldId id="348" r:id="rId11"/>
    <p:sldId id="359" r:id="rId12"/>
    <p:sldId id="349" r:id="rId13"/>
    <p:sldId id="360" r:id="rId14"/>
    <p:sldId id="365" r:id="rId15"/>
    <p:sldId id="366" r:id="rId16"/>
    <p:sldId id="344" r:id="rId17"/>
    <p:sldId id="350" r:id="rId18"/>
    <p:sldId id="367" r:id="rId19"/>
    <p:sldId id="352" r:id="rId20"/>
    <p:sldId id="373" r:id="rId21"/>
    <p:sldId id="362" r:id="rId22"/>
    <p:sldId id="368" r:id="rId23"/>
    <p:sldId id="374" r:id="rId24"/>
    <p:sldId id="364" r:id="rId25"/>
    <p:sldId id="370" r:id="rId26"/>
    <p:sldId id="329" r:id="rId27"/>
    <p:sldId id="35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224DB2-AB01-4136-90AF-A91985BBDBA8}">
          <p14:sldIdLst>
            <p14:sldId id="288"/>
            <p14:sldId id="326"/>
            <p14:sldId id="328"/>
          </p14:sldIdLst>
        </p14:section>
        <p14:section name="Introduction" id="{4F7429E6-12DE-4682-A4B7-C308490E1BBE}">
          <p14:sldIdLst>
            <p14:sldId id="371"/>
          </p14:sldIdLst>
        </p14:section>
        <p14:section name="U-Net" id="{BBB58B4D-56C4-456A-AC99-F73D29A412BD}">
          <p14:sldIdLst>
            <p14:sldId id="341"/>
            <p14:sldId id="345"/>
            <p14:sldId id="358"/>
          </p14:sldIdLst>
        </p14:section>
        <p14:section name="Segmentation" id="{981A1281-751D-4461-8D80-54E9B5040D80}">
          <p14:sldIdLst>
            <p14:sldId id="343"/>
            <p14:sldId id="346"/>
            <p14:sldId id="348"/>
            <p14:sldId id="359"/>
            <p14:sldId id="349"/>
          </p14:sldIdLst>
        </p14:section>
        <p14:section name="Intermediate Section" id="{FACCEF35-6CDD-4181-9B50-B1B377F4A091}">
          <p14:sldIdLst>
            <p14:sldId id="360"/>
            <p14:sldId id="365"/>
            <p14:sldId id="366"/>
          </p14:sldIdLst>
        </p14:section>
        <p14:section name="Classified Segmentation" id="{56F79EEE-F88A-42A2-B7A6-D099AD2B7768}">
          <p14:sldIdLst>
            <p14:sldId id="344"/>
            <p14:sldId id="350"/>
            <p14:sldId id="367"/>
            <p14:sldId id="352"/>
            <p14:sldId id="373"/>
            <p14:sldId id="362"/>
            <p14:sldId id="368"/>
            <p14:sldId id="374"/>
            <p14:sldId id="364"/>
            <p14:sldId id="370"/>
            <p14:sldId id="329"/>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5"/>
    <a:srgbClr val="13294B"/>
    <a:srgbClr val="C84113"/>
    <a:srgbClr val="3B6C35"/>
    <a:srgbClr val="4B868E"/>
    <a:srgbClr val="FBB24D"/>
    <a:srgbClr val="F050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6327" autoAdjust="0"/>
  </p:normalViewPr>
  <p:slideViewPr>
    <p:cSldViewPr snapToGrid="0">
      <p:cViewPr varScale="1">
        <p:scale>
          <a:sx n="116" d="100"/>
          <a:sy n="116" d="100"/>
        </p:scale>
        <p:origin x="989"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1" d="100"/>
          <a:sy n="121" d="100"/>
        </p:scale>
        <p:origin x="50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1E9AA-346A-B3D9-794E-D00029D397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F56AFA-A4B7-7466-6AF7-3B946230D3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E4678F-55F8-4A98-B438-1921114C3F78}" type="datetimeFigureOut">
              <a:rPr lang="en-US" smtClean="0"/>
              <a:t>6/18/2023</a:t>
            </a:fld>
            <a:endParaRPr lang="en-US"/>
          </a:p>
        </p:txBody>
      </p:sp>
      <p:sp>
        <p:nvSpPr>
          <p:cNvPr id="4" name="Footer Placeholder 3">
            <a:extLst>
              <a:ext uri="{FF2B5EF4-FFF2-40B4-BE49-F238E27FC236}">
                <a16:creationId xmlns:a16="http://schemas.microsoft.com/office/drawing/2014/main" id="{30ABE0AD-401D-551F-84BA-B7639FBB7E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A98A03-EC06-4230-C305-6B23873923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6E4B95-DB27-469E-87AB-81525EE3E583}" type="slidenum">
              <a:rPr lang="en-US" smtClean="0"/>
              <a:t>‹#›</a:t>
            </a:fld>
            <a:endParaRPr lang="en-US"/>
          </a:p>
        </p:txBody>
      </p:sp>
    </p:spTree>
    <p:extLst>
      <p:ext uri="{BB962C8B-B14F-4D97-AF65-F5344CB8AC3E}">
        <p14:creationId xmlns:p14="http://schemas.microsoft.com/office/powerpoint/2010/main" val="2171617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260D9-9A89-466D-AB9E-AB8EEEC5B27F}" type="datetimeFigureOut">
              <a:rPr lang="en-US" smtClean="0"/>
              <a:t>6/18/2023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6F0D5-1438-4C96-931F-854E0BFC2CD2}" type="slidenum">
              <a:rPr lang="en-US" smtClean="0"/>
              <a:t>‹#›</a:t>
            </a:fld>
            <a:endParaRPr lang="en-US"/>
          </a:p>
        </p:txBody>
      </p:sp>
    </p:spTree>
    <p:extLst>
      <p:ext uri="{BB962C8B-B14F-4D97-AF65-F5344CB8AC3E}">
        <p14:creationId xmlns:p14="http://schemas.microsoft.com/office/powerpoint/2010/main" val="158747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descr="Background pattern&#10;&#10;Description automatically generated with medium confidence">
            <a:extLst>
              <a:ext uri="{FF2B5EF4-FFF2-40B4-BE49-F238E27FC236}">
                <a16:creationId xmlns:a16="http://schemas.microsoft.com/office/drawing/2014/main" id="{5ACE1B05-B0A0-AE27-1462-2564520489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Placeholder">
            <a:extLst>
              <a:ext uri="{FF2B5EF4-FFF2-40B4-BE49-F238E27FC236}">
                <a16:creationId xmlns:a16="http://schemas.microsoft.com/office/drawing/2014/main" id="{DC81612B-D90D-9CB9-5E42-CE2949781B99}"/>
              </a:ext>
            </a:extLst>
          </p:cNvPr>
          <p:cNvSpPr>
            <a:spLocks noGrp="1"/>
          </p:cNvSpPr>
          <p:nvPr>
            <p:ph type="body" sz="quarter" idx="10" hasCustomPrompt="1"/>
          </p:nvPr>
        </p:nvSpPr>
        <p:spPr>
          <a:xfrm>
            <a:off x="2586249" y="2163545"/>
            <a:ext cx="9603281" cy="1614487"/>
          </a:xfrm>
          <a:prstGeom prst="rect">
            <a:avLst/>
          </a:prstGeom>
        </p:spPr>
        <p:txBody>
          <a:bodyPr>
            <a:normAutofit/>
          </a:bodyPr>
          <a:lstStyle>
            <a:lvl1pPr marL="0" indent="0" algn="ctr">
              <a:buNone/>
              <a:defRPr sz="6000">
                <a:solidFill>
                  <a:schemeClr val="bg1"/>
                </a:solidFill>
                <a:latin typeface="+mj-lt"/>
              </a:defRPr>
            </a:lvl1pPr>
          </a:lstStyle>
          <a:p>
            <a:r>
              <a:rPr lang="en-US" dirty="0"/>
              <a:t>Presentation Title</a:t>
            </a:r>
          </a:p>
        </p:txBody>
      </p:sp>
      <p:sp>
        <p:nvSpPr>
          <p:cNvPr id="12" name="Department/unit name placeholder">
            <a:extLst>
              <a:ext uri="{FF2B5EF4-FFF2-40B4-BE49-F238E27FC236}">
                <a16:creationId xmlns:a16="http://schemas.microsoft.com/office/drawing/2014/main" id="{497620D0-FD2F-C1C0-438F-BA156FAA85AB}"/>
              </a:ext>
            </a:extLst>
          </p:cNvPr>
          <p:cNvSpPr>
            <a:spLocks noGrp="1"/>
          </p:cNvSpPr>
          <p:nvPr>
            <p:ph type="body" sz="quarter" idx="11" hasCustomPrompt="1"/>
          </p:nvPr>
        </p:nvSpPr>
        <p:spPr>
          <a:xfrm>
            <a:off x="2588719" y="3694701"/>
            <a:ext cx="9603281" cy="767969"/>
          </a:xfrm>
          <a:prstGeom prst="rect">
            <a:avLst/>
          </a:prstGeom>
        </p:spPr>
        <p:txBody>
          <a:bodyPr>
            <a:normAutofit/>
          </a:bodyPr>
          <a:lstStyle>
            <a:lvl1pPr marL="0" indent="0" algn="ctr">
              <a:buNone/>
              <a:defRPr sz="3600">
                <a:solidFill>
                  <a:schemeClr val="bg1"/>
                </a:solidFill>
                <a:latin typeface="+mn-lt"/>
              </a:defRPr>
            </a:lvl1pPr>
          </a:lstStyle>
          <a:p>
            <a:r>
              <a:rPr lang="en-US" dirty="0"/>
              <a:t>Department/Unit Name</a:t>
            </a:r>
          </a:p>
        </p:txBody>
      </p:sp>
      <p:sp>
        <p:nvSpPr>
          <p:cNvPr id="8" name="Date Placeholder">
            <a:extLst>
              <a:ext uri="{FF2B5EF4-FFF2-40B4-BE49-F238E27FC236}">
                <a16:creationId xmlns:a16="http://schemas.microsoft.com/office/drawing/2014/main" id="{D3A57C1C-6F1A-1705-E0D4-BE50DA86250D}"/>
              </a:ext>
            </a:extLst>
          </p:cNvPr>
          <p:cNvSpPr>
            <a:spLocks noGrp="1"/>
          </p:cNvSpPr>
          <p:nvPr>
            <p:ph type="body" sz="quarter" idx="12" hasCustomPrompt="1"/>
          </p:nvPr>
        </p:nvSpPr>
        <p:spPr>
          <a:xfrm>
            <a:off x="2588719" y="4462670"/>
            <a:ext cx="9603281" cy="767969"/>
          </a:xfrm>
          <a:prstGeom prst="rect">
            <a:avLst/>
          </a:prstGeom>
        </p:spPr>
        <p:txBody>
          <a:bodyPr>
            <a:normAutofit/>
          </a:bodyPr>
          <a:lstStyle>
            <a:lvl1pPr marL="0" indent="0" algn="ctr">
              <a:buNone/>
              <a:defRPr sz="3600">
                <a:solidFill>
                  <a:schemeClr val="bg1"/>
                </a:solidFill>
                <a:latin typeface="+mn-lt"/>
              </a:defRPr>
            </a:lvl1pPr>
          </a:lstStyle>
          <a:p>
            <a:r>
              <a:rPr lang="en-US" dirty="0"/>
              <a:t>Date</a:t>
            </a:r>
          </a:p>
        </p:txBody>
      </p:sp>
    </p:spTree>
    <p:extLst>
      <p:ext uri="{BB962C8B-B14F-4D97-AF65-F5344CB8AC3E}">
        <p14:creationId xmlns:p14="http://schemas.microsoft.com/office/powerpoint/2010/main" val="421001931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4" name="Picture 3" descr="A picture containing orange, yellow, bright&#10;&#10;Description automatically generated">
            <a:extLst>
              <a:ext uri="{FF2B5EF4-FFF2-40B4-BE49-F238E27FC236}">
                <a16:creationId xmlns:a16="http://schemas.microsoft.com/office/drawing/2014/main" id="{5C8C5C8E-4E37-A4CC-A5AE-6A1DA9970B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1" name="Block I">
            <a:extLst>
              <a:ext uri="{FF2B5EF4-FFF2-40B4-BE49-F238E27FC236}">
                <a16:creationId xmlns:a16="http://schemas.microsoft.com/office/drawing/2014/main" id="{03433787-1CFF-45E7-AF8C-BD6DE67D413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8275" y="277804"/>
            <a:ext cx="528575" cy="764797"/>
          </a:xfrm>
          <a:prstGeom prst="rect">
            <a:avLst/>
          </a:prstGeom>
        </p:spPr>
      </p:pic>
      <p:sp>
        <p:nvSpPr>
          <p:cNvPr id="6" name="Title Placeholder">
            <a:extLst>
              <a:ext uri="{FF2B5EF4-FFF2-40B4-BE49-F238E27FC236}">
                <a16:creationId xmlns:a16="http://schemas.microsoft.com/office/drawing/2014/main" id="{1E358E9E-D14A-D868-718C-3F41147F1E52}"/>
              </a:ext>
            </a:extLst>
          </p:cNvPr>
          <p:cNvSpPr>
            <a:spLocks noGrp="1"/>
          </p:cNvSpPr>
          <p:nvPr>
            <p:ph type="title" hasCustomPrompt="1"/>
          </p:nvPr>
        </p:nvSpPr>
        <p:spPr>
          <a:xfrm>
            <a:off x="838200" y="2687996"/>
            <a:ext cx="10515600" cy="1325563"/>
          </a:xfrm>
        </p:spPr>
        <p:txBody>
          <a:bodyPr/>
          <a:lstStyle>
            <a:lvl1pPr algn="ctr">
              <a:defRPr sz="6000">
                <a:solidFill>
                  <a:schemeClr val="bg1"/>
                </a:solidFill>
              </a:defRPr>
            </a:lvl1pPr>
          </a:lstStyle>
          <a:p>
            <a:r>
              <a:rPr lang="en-US" dirty="0"/>
              <a:t>Heading</a:t>
            </a:r>
          </a:p>
        </p:txBody>
      </p:sp>
      <p:sp>
        <p:nvSpPr>
          <p:cNvPr id="10" name="Title underscore">
            <a:extLst>
              <a:ext uri="{FF2B5EF4-FFF2-40B4-BE49-F238E27FC236}">
                <a16:creationId xmlns:a16="http://schemas.microsoft.com/office/drawing/2014/main" id="{9AB7A58C-6DBD-4739-B4B2-CF600754B16F}"/>
              </a:ext>
              <a:ext uri="{C183D7F6-B498-43B3-948B-1728B52AA6E4}">
                <adec:decorative xmlns:adec="http://schemas.microsoft.com/office/drawing/2017/decorative" val="1"/>
              </a:ext>
            </a:extLst>
          </p:cNvPr>
          <p:cNvSpPr/>
          <p:nvPr userDrawn="1"/>
        </p:nvSpPr>
        <p:spPr>
          <a:xfrm>
            <a:off x="5455664" y="4159281"/>
            <a:ext cx="1275549" cy="141956"/>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5A4D42FD-F2CE-B461-42FC-B7365425E02A}"/>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3" name="Slide Number Placeholder">
            <a:extLst>
              <a:ext uri="{FF2B5EF4-FFF2-40B4-BE49-F238E27FC236}">
                <a16:creationId xmlns:a16="http://schemas.microsoft.com/office/drawing/2014/main" id="{0C86609E-3488-AC7D-5BCD-1999D3DF71D1}"/>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38553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9" name="Subheading">
            <a:extLst>
              <a:ext uri="{FF2B5EF4-FFF2-40B4-BE49-F238E27FC236}">
                <a16:creationId xmlns:a16="http://schemas.microsoft.com/office/drawing/2014/main" id="{CC490E05-74DB-0E53-9364-2C3ADCC6A241}"/>
              </a:ext>
            </a:extLst>
          </p:cNvPr>
          <p:cNvSpPr>
            <a:spLocks noGrp="1"/>
          </p:cNvSpPr>
          <p:nvPr>
            <p:ph type="body" sz="quarter" idx="19" hasCustomPrompt="1"/>
          </p:nvPr>
        </p:nvSpPr>
        <p:spPr>
          <a:xfrm>
            <a:off x="654228" y="1913536"/>
            <a:ext cx="10370191" cy="764799"/>
          </a:xfrm>
        </p:spPr>
        <p:txBody>
          <a:bodyPr anchor="ctr">
            <a:normAutofit/>
          </a:bodyPr>
          <a:lstStyle>
            <a:lvl1pPr marL="0" indent="0" algn="l">
              <a:lnSpc>
                <a:spcPct val="70000"/>
              </a:lnSpc>
              <a:buNone/>
              <a:defRPr sz="3000">
                <a:solidFill>
                  <a:schemeClr val="bg2"/>
                </a:solidFill>
                <a:latin typeface="+mj-lt"/>
              </a:defRPr>
            </a:lvl1pPr>
          </a:lstStyle>
          <a:p>
            <a:pPr lvl="0"/>
            <a:r>
              <a:rPr lang="en-US" dirty="0"/>
              <a:t>Subhead</a:t>
            </a:r>
          </a:p>
        </p:txBody>
      </p:sp>
      <p:sp>
        <p:nvSpPr>
          <p:cNvPr id="20" name="Text Placeholder 1">
            <a:extLst>
              <a:ext uri="{FF2B5EF4-FFF2-40B4-BE49-F238E27FC236}">
                <a16:creationId xmlns:a16="http://schemas.microsoft.com/office/drawing/2014/main" id="{5611F233-E768-987E-50BE-BF98E82C82BD}"/>
              </a:ext>
            </a:extLst>
          </p:cNvPr>
          <p:cNvSpPr>
            <a:spLocks noGrp="1"/>
          </p:cNvSpPr>
          <p:nvPr>
            <p:ph type="body" sz="quarter" idx="20"/>
          </p:nvPr>
        </p:nvSpPr>
        <p:spPr>
          <a:xfrm>
            <a:off x="652463" y="2688805"/>
            <a:ext cx="10370190" cy="963149"/>
          </a:xfrm>
        </p:spPr>
        <p:txBody>
          <a:bodyPr>
            <a:normAutofit/>
          </a:bodyPr>
          <a:lstStyle>
            <a:lvl1pPr marL="0" indent="0">
              <a:buNone/>
              <a:defRPr sz="2000">
                <a:solidFill>
                  <a:schemeClr val="tx2"/>
                </a:solidFill>
              </a:defRPr>
            </a:lvl1pPr>
          </a:lstStyle>
          <a:p>
            <a:pPr lvl="0"/>
            <a:r>
              <a:rPr lang="en-US"/>
              <a:t>Click to edit Master text styles</a:t>
            </a:r>
          </a:p>
        </p:txBody>
      </p:sp>
      <p:sp>
        <p:nvSpPr>
          <p:cNvPr id="21" name="Subheading 2">
            <a:extLst>
              <a:ext uri="{FF2B5EF4-FFF2-40B4-BE49-F238E27FC236}">
                <a16:creationId xmlns:a16="http://schemas.microsoft.com/office/drawing/2014/main" id="{2D3D518F-FED5-7E25-12CE-FCBE9431A5C8}"/>
              </a:ext>
            </a:extLst>
          </p:cNvPr>
          <p:cNvSpPr>
            <a:spLocks noGrp="1"/>
          </p:cNvSpPr>
          <p:nvPr>
            <p:ph type="body" sz="quarter" idx="21" hasCustomPrompt="1"/>
          </p:nvPr>
        </p:nvSpPr>
        <p:spPr>
          <a:xfrm>
            <a:off x="654228" y="3957788"/>
            <a:ext cx="10370191" cy="764799"/>
          </a:xfrm>
        </p:spPr>
        <p:txBody>
          <a:bodyPr anchor="ctr">
            <a:normAutofit/>
          </a:bodyPr>
          <a:lstStyle>
            <a:lvl1pPr marL="0" indent="0" algn="l">
              <a:lnSpc>
                <a:spcPct val="70000"/>
              </a:lnSpc>
              <a:buNone/>
              <a:defRPr sz="3000">
                <a:solidFill>
                  <a:schemeClr val="tx2"/>
                </a:solidFill>
                <a:latin typeface="+mj-lt"/>
              </a:defRPr>
            </a:lvl1pPr>
          </a:lstStyle>
          <a:p>
            <a:pPr lvl="0"/>
            <a:r>
              <a:rPr lang="en-US" dirty="0"/>
              <a:t>Subhead</a:t>
            </a:r>
          </a:p>
        </p:txBody>
      </p:sp>
      <p:sp>
        <p:nvSpPr>
          <p:cNvPr id="22" name="Text Placeholder 2">
            <a:extLst>
              <a:ext uri="{FF2B5EF4-FFF2-40B4-BE49-F238E27FC236}">
                <a16:creationId xmlns:a16="http://schemas.microsoft.com/office/drawing/2014/main" id="{A9071244-DD24-D83B-A3BC-DF4D85E0872F}"/>
              </a:ext>
            </a:extLst>
          </p:cNvPr>
          <p:cNvSpPr>
            <a:spLocks noGrp="1"/>
          </p:cNvSpPr>
          <p:nvPr>
            <p:ph type="body" sz="quarter" idx="22"/>
          </p:nvPr>
        </p:nvSpPr>
        <p:spPr>
          <a:xfrm>
            <a:off x="652463" y="4733057"/>
            <a:ext cx="10370190" cy="963149"/>
          </a:xfrm>
        </p:spPr>
        <p:txBody>
          <a:bodyPr>
            <a:normAutofit/>
          </a:bodyPr>
          <a:lstStyle>
            <a:lvl1pPr marL="0" indent="0">
              <a:buNone/>
              <a:defRPr sz="2000">
                <a:solidFill>
                  <a:schemeClr val="tx2"/>
                </a:solidFill>
              </a:defRPr>
            </a:lvl1pPr>
          </a:lstStyle>
          <a:p>
            <a:pPr lvl="0"/>
            <a:r>
              <a:rPr lang="en-US"/>
              <a:t>Click to edit Master text styles</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097004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6" name="Rectangle 15">
            <a:extLst>
              <a:ext uri="{FF2B5EF4-FFF2-40B4-BE49-F238E27FC236}">
                <a16:creationId xmlns:a16="http://schemas.microsoft.com/office/drawing/2014/main" id="{3E00EE44-1662-6C19-8EEE-4473520AD683}"/>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itle Placeholder">
            <a:extLst>
              <a:ext uri="{FF2B5EF4-FFF2-40B4-BE49-F238E27FC236}">
                <a16:creationId xmlns:a16="http://schemas.microsoft.com/office/drawing/2014/main" id="{E931AE62-380E-BC43-BCCD-6289A36C172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sp>
        <p:nvSpPr>
          <p:cNvPr id="19" name="Subhead Placeholder - left">
            <a:extLst>
              <a:ext uri="{FF2B5EF4-FFF2-40B4-BE49-F238E27FC236}">
                <a16:creationId xmlns:a16="http://schemas.microsoft.com/office/drawing/2014/main" id="{CC490E05-74DB-0E53-9364-2C3ADCC6A241}"/>
              </a:ext>
            </a:extLst>
          </p:cNvPr>
          <p:cNvSpPr>
            <a:spLocks noGrp="1"/>
          </p:cNvSpPr>
          <p:nvPr>
            <p:ph type="body" sz="quarter" idx="19" hasCustomPrompt="1"/>
          </p:nvPr>
        </p:nvSpPr>
        <p:spPr>
          <a:xfrm>
            <a:off x="654228" y="2009998"/>
            <a:ext cx="4876417" cy="764799"/>
          </a:xfrm>
        </p:spPr>
        <p:txBody>
          <a:bodyPr anchor="ctr">
            <a:normAutofit/>
          </a:bodyPr>
          <a:lstStyle>
            <a:lvl1pPr marL="0" indent="0" algn="l">
              <a:lnSpc>
                <a:spcPct val="70000"/>
              </a:lnSpc>
              <a:buNone/>
              <a:defRPr sz="3000">
                <a:solidFill>
                  <a:schemeClr val="bg2"/>
                </a:solidFill>
                <a:latin typeface="+mj-lt"/>
              </a:defRPr>
            </a:lvl1pPr>
          </a:lstStyle>
          <a:p>
            <a:pPr lvl="0"/>
            <a:r>
              <a:rPr lang="en-US" dirty="0"/>
              <a:t>Subhead</a:t>
            </a:r>
          </a:p>
        </p:txBody>
      </p:sp>
      <p:sp>
        <p:nvSpPr>
          <p:cNvPr id="20" name="Text Placeholder 1">
            <a:extLst>
              <a:ext uri="{FF2B5EF4-FFF2-40B4-BE49-F238E27FC236}">
                <a16:creationId xmlns:a16="http://schemas.microsoft.com/office/drawing/2014/main" id="{5611F233-E768-987E-50BE-BF98E82C82BD}"/>
              </a:ext>
            </a:extLst>
          </p:cNvPr>
          <p:cNvSpPr>
            <a:spLocks noGrp="1"/>
          </p:cNvSpPr>
          <p:nvPr>
            <p:ph type="body" sz="quarter" idx="20"/>
          </p:nvPr>
        </p:nvSpPr>
        <p:spPr>
          <a:xfrm>
            <a:off x="652463" y="2785267"/>
            <a:ext cx="4876417" cy="2155443"/>
          </a:xfrm>
        </p:spPr>
        <p:txBody>
          <a:bodyPr>
            <a:normAutofit/>
          </a:bodyPr>
          <a:lstStyle>
            <a:lvl1pPr marL="0" indent="0">
              <a:buNone/>
              <a:defRPr sz="2000">
                <a:solidFill>
                  <a:schemeClr val="tx2"/>
                </a:solidFill>
              </a:defRPr>
            </a:lvl1pPr>
          </a:lstStyle>
          <a:p>
            <a:pPr lvl="0"/>
            <a:r>
              <a:rPr lang="en-US"/>
              <a:t>Click to edit Master text styles</a:t>
            </a:r>
          </a:p>
        </p:txBody>
      </p:sp>
      <p:sp>
        <p:nvSpPr>
          <p:cNvPr id="14" name="Subhead Placeholder - right">
            <a:extLst>
              <a:ext uri="{FF2B5EF4-FFF2-40B4-BE49-F238E27FC236}">
                <a16:creationId xmlns:a16="http://schemas.microsoft.com/office/drawing/2014/main" id="{224424D1-87E7-3962-19AA-DA17D1EABB17}"/>
              </a:ext>
            </a:extLst>
          </p:cNvPr>
          <p:cNvSpPr>
            <a:spLocks noGrp="1"/>
          </p:cNvSpPr>
          <p:nvPr>
            <p:ph type="body" sz="quarter" idx="21" hasCustomPrompt="1"/>
          </p:nvPr>
        </p:nvSpPr>
        <p:spPr>
          <a:xfrm>
            <a:off x="6148002" y="2009998"/>
            <a:ext cx="4876417" cy="764799"/>
          </a:xfrm>
        </p:spPr>
        <p:txBody>
          <a:bodyPr anchor="ctr">
            <a:normAutofit/>
          </a:bodyPr>
          <a:lstStyle>
            <a:lvl1pPr marL="0" indent="0" algn="l">
              <a:lnSpc>
                <a:spcPct val="70000"/>
              </a:lnSpc>
              <a:buNone/>
              <a:defRPr sz="3000">
                <a:solidFill>
                  <a:schemeClr val="tx2"/>
                </a:solidFill>
                <a:latin typeface="+mj-lt"/>
              </a:defRPr>
            </a:lvl1pPr>
          </a:lstStyle>
          <a:p>
            <a:pPr lvl="0"/>
            <a:r>
              <a:rPr lang="en-US" dirty="0"/>
              <a:t>Subhead</a:t>
            </a:r>
          </a:p>
        </p:txBody>
      </p:sp>
      <p:sp>
        <p:nvSpPr>
          <p:cNvPr id="15" name="Text Placeholder 2">
            <a:extLst>
              <a:ext uri="{FF2B5EF4-FFF2-40B4-BE49-F238E27FC236}">
                <a16:creationId xmlns:a16="http://schemas.microsoft.com/office/drawing/2014/main" id="{7629D8EC-3306-885D-34FB-A593175BDA59}"/>
              </a:ext>
            </a:extLst>
          </p:cNvPr>
          <p:cNvSpPr>
            <a:spLocks noGrp="1"/>
          </p:cNvSpPr>
          <p:nvPr>
            <p:ph type="body" sz="quarter" idx="22"/>
          </p:nvPr>
        </p:nvSpPr>
        <p:spPr>
          <a:xfrm>
            <a:off x="6146237" y="2785267"/>
            <a:ext cx="4876417" cy="2155443"/>
          </a:xfrm>
        </p:spPr>
        <p:txBody>
          <a:bodyPr>
            <a:normAutofit/>
          </a:bodyPr>
          <a:lstStyle>
            <a:lvl1pPr marL="0" indent="0">
              <a:buNone/>
              <a:defRPr sz="2000">
                <a:solidFill>
                  <a:schemeClr val="tx2"/>
                </a:solidFill>
              </a:defRPr>
            </a:lvl1pPr>
          </a:lstStyle>
          <a:p>
            <a:pPr lvl="0"/>
            <a:r>
              <a:rPr lang="en-US"/>
              <a:t>Click to edit Master text styles</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epartment/Unit name Placeholder">
            <a:extLst>
              <a:ext uri="{FF2B5EF4-FFF2-40B4-BE49-F238E27FC236}">
                <a16:creationId xmlns:a16="http://schemas.microsoft.com/office/drawing/2014/main" id="{78C65027-A687-41F0-E627-6C9CA6C8D0A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468254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23" name="Title accent">
            <a:extLst>
              <a:ext uri="{FF2B5EF4-FFF2-40B4-BE49-F238E27FC236}">
                <a16:creationId xmlns:a16="http://schemas.microsoft.com/office/drawing/2014/main" id="{115AD324-E2E1-9400-B6BC-49D0C5F6A834}"/>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itle">
            <a:extLst>
              <a:ext uri="{FF2B5EF4-FFF2-40B4-BE49-F238E27FC236}">
                <a16:creationId xmlns:a16="http://schemas.microsoft.com/office/drawing/2014/main" id="{6A7A0BEE-DAD0-8B48-F83D-62899B2EFB9B}"/>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25" name="Subhead Placeholder - left">
            <a:extLst>
              <a:ext uri="{FF2B5EF4-FFF2-40B4-BE49-F238E27FC236}">
                <a16:creationId xmlns:a16="http://schemas.microsoft.com/office/drawing/2014/main" id="{4F21266B-E068-C84F-857F-629382CE951B}"/>
              </a:ext>
            </a:extLst>
          </p:cNvPr>
          <p:cNvSpPr>
            <a:spLocks noGrp="1"/>
          </p:cNvSpPr>
          <p:nvPr>
            <p:ph type="body" sz="quarter" idx="19" hasCustomPrompt="1"/>
          </p:nvPr>
        </p:nvSpPr>
        <p:spPr>
          <a:xfrm>
            <a:off x="654228" y="2009998"/>
            <a:ext cx="4876417" cy="764799"/>
          </a:xfrm>
        </p:spPr>
        <p:txBody>
          <a:bodyPr anchor="ctr">
            <a:normAutofit/>
          </a:bodyPr>
          <a:lstStyle>
            <a:lvl1pPr marL="0" indent="0" algn="l">
              <a:lnSpc>
                <a:spcPct val="70000"/>
              </a:lnSpc>
              <a:buNone/>
              <a:defRPr sz="3000">
                <a:solidFill>
                  <a:schemeClr val="bg2"/>
                </a:solidFill>
                <a:latin typeface="+mj-lt"/>
              </a:defRPr>
            </a:lvl1pPr>
          </a:lstStyle>
          <a:p>
            <a:pPr lvl="0"/>
            <a:r>
              <a:rPr lang="en-US" dirty="0"/>
              <a:t>Subhead</a:t>
            </a:r>
          </a:p>
        </p:txBody>
      </p:sp>
      <p:sp>
        <p:nvSpPr>
          <p:cNvPr id="28" name="Text Placeholder - left">
            <a:extLst>
              <a:ext uri="{FF2B5EF4-FFF2-40B4-BE49-F238E27FC236}">
                <a16:creationId xmlns:a16="http://schemas.microsoft.com/office/drawing/2014/main" id="{E378921D-C904-2C44-DAD3-10FCD0515514}"/>
              </a:ext>
            </a:extLst>
          </p:cNvPr>
          <p:cNvSpPr>
            <a:spLocks noGrp="1"/>
          </p:cNvSpPr>
          <p:nvPr>
            <p:ph type="body" sz="quarter" idx="22" hasCustomPrompt="1"/>
          </p:nvPr>
        </p:nvSpPr>
        <p:spPr>
          <a:xfrm>
            <a:off x="651081" y="2774950"/>
            <a:ext cx="4876417" cy="2668588"/>
          </a:xfrm>
        </p:spPr>
        <p:txBody>
          <a:bodyPr/>
          <a:lstStyle>
            <a:lvl1pPr marL="228600" indent="-228600">
              <a:buFont typeface="Courier New" panose="02070309020205020404" pitchFamily="49" charset="0"/>
              <a:buChar char="o"/>
              <a:defRPr sz="2000"/>
            </a:lvl1pPr>
            <a:lvl2pPr marL="685800" indent="-228600">
              <a:buFont typeface="Courier New" panose="02070309020205020404" pitchFamily="49" charset="0"/>
              <a:buChar char="o"/>
              <a:defRPr sz="1800"/>
            </a:lvl2pPr>
            <a:lvl3pPr marL="1143000" indent="-228600">
              <a:buFont typeface="Courier New" panose="02070309020205020404" pitchFamily="49" charset="0"/>
              <a:buChar char="o"/>
              <a:defRPr sz="1800"/>
            </a:lvl3pPr>
            <a:lvl4pPr marL="1600200" indent="-228600">
              <a:buFont typeface="Courier New" panose="02070309020205020404" pitchFamily="49" charset="0"/>
              <a:buChar char="o"/>
              <a:defRPr/>
            </a:lvl4pPr>
            <a:lvl5pPr marL="2057400" indent="-228600">
              <a:buFont typeface="Courier New" panose="02070309020205020404" pitchFamily="49" charset="0"/>
              <a:buChar char="o"/>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ubhead Placeholder - right">
            <a:extLst>
              <a:ext uri="{FF2B5EF4-FFF2-40B4-BE49-F238E27FC236}">
                <a16:creationId xmlns:a16="http://schemas.microsoft.com/office/drawing/2014/main" id="{EEBD4F98-6476-56B5-5D6A-FDFCA46BF70F}"/>
              </a:ext>
            </a:extLst>
          </p:cNvPr>
          <p:cNvSpPr>
            <a:spLocks noGrp="1"/>
          </p:cNvSpPr>
          <p:nvPr>
            <p:ph type="body" sz="quarter" idx="21" hasCustomPrompt="1"/>
          </p:nvPr>
        </p:nvSpPr>
        <p:spPr>
          <a:xfrm>
            <a:off x="6148002" y="2009998"/>
            <a:ext cx="4876417" cy="764799"/>
          </a:xfrm>
        </p:spPr>
        <p:txBody>
          <a:bodyPr anchor="ctr">
            <a:normAutofit/>
          </a:bodyPr>
          <a:lstStyle>
            <a:lvl1pPr marL="0" indent="0" algn="l">
              <a:lnSpc>
                <a:spcPct val="70000"/>
              </a:lnSpc>
              <a:buNone/>
              <a:defRPr sz="3000">
                <a:solidFill>
                  <a:schemeClr val="tx2"/>
                </a:solidFill>
                <a:latin typeface="+mj-lt"/>
              </a:defRPr>
            </a:lvl1pPr>
          </a:lstStyle>
          <a:p>
            <a:pPr lvl="0"/>
            <a:r>
              <a:rPr lang="en-US" dirty="0"/>
              <a:t>Subhead</a:t>
            </a:r>
          </a:p>
        </p:txBody>
      </p:sp>
      <p:sp>
        <p:nvSpPr>
          <p:cNvPr id="30" name="Text Placeholder -right">
            <a:extLst>
              <a:ext uri="{FF2B5EF4-FFF2-40B4-BE49-F238E27FC236}">
                <a16:creationId xmlns:a16="http://schemas.microsoft.com/office/drawing/2014/main" id="{E6AC3C03-BBBE-A121-29AB-D885327950BE}"/>
              </a:ext>
            </a:extLst>
          </p:cNvPr>
          <p:cNvSpPr>
            <a:spLocks noGrp="1"/>
          </p:cNvSpPr>
          <p:nvPr>
            <p:ph type="body" sz="quarter" idx="23" hasCustomPrompt="1"/>
          </p:nvPr>
        </p:nvSpPr>
        <p:spPr>
          <a:xfrm>
            <a:off x="6144855" y="2774797"/>
            <a:ext cx="4876417" cy="2668588"/>
          </a:xfrm>
        </p:spPr>
        <p:txBody>
          <a:bodyPr/>
          <a:lstStyle>
            <a:lvl1pPr marL="228600" indent="-228600">
              <a:buFont typeface="Courier New" panose="02070309020205020404" pitchFamily="49" charset="0"/>
              <a:buChar char="o"/>
              <a:defRPr sz="2000"/>
            </a:lvl1pPr>
            <a:lvl2pPr marL="685800" indent="-228600">
              <a:buFont typeface="Courier New" panose="02070309020205020404" pitchFamily="49" charset="0"/>
              <a:buChar char="o"/>
              <a:defRPr sz="1800"/>
            </a:lvl2pPr>
            <a:lvl3pPr marL="1143000" indent="-228600">
              <a:buFont typeface="Courier New" panose="02070309020205020404" pitchFamily="49" charset="0"/>
              <a:buChar char="o"/>
              <a:defRPr sz="1800"/>
            </a:lvl3pPr>
            <a:lvl4pPr marL="1600200" indent="-228600">
              <a:buFont typeface="Courier New" panose="02070309020205020404" pitchFamily="49" charset="0"/>
              <a:buChar char="o"/>
              <a:defRPr/>
            </a:lvl4pPr>
            <a:lvl5pPr marL="2057400" indent="-228600">
              <a:buFont typeface="Courier New" panose="02070309020205020404" pitchFamily="49" charset="0"/>
              <a:buChar char="o"/>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epartment/unit name Placeholder">
            <a:extLst>
              <a:ext uri="{FF2B5EF4-FFF2-40B4-BE49-F238E27FC236}">
                <a16:creationId xmlns:a16="http://schemas.microsoft.com/office/drawing/2014/main" id="{447F6171-D545-B452-563D-EFB2AE96669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163101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2" name="Quote 1 - left">
            <a:extLst>
              <a:ext uri="{FF2B5EF4-FFF2-40B4-BE49-F238E27FC236}">
                <a16:creationId xmlns:a16="http://schemas.microsoft.com/office/drawing/2014/main" id="{74CB6488-2929-62E5-C898-745037E06918}"/>
              </a:ext>
              <a:ext uri="{C183D7F6-B498-43B3-948B-1728B52AA6E4}">
                <adec:decorative xmlns:adec="http://schemas.microsoft.com/office/drawing/2017/decorative" val="1"/>
              </a:ext>
            </a:extLst>
          </p:cNvPr>
          <p:cNvSpPr txBox="1">
            <a:spLocks/>
          </p:cNvSpPr>
          <p:nvPr userDrawn="1"/>
        </p:nvSpPr>
        <p:spPr>
          <a:xfrm>
            <a:off x="2273810" y="1167968"/>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dirty="0">
                <a:solidFill>
                  <a:schemeClr val="bg2"/>
                </a:solidFill>
              </a:rPr>
              <a:t>“</a:t>
            </a:r>
          </a:p>
        </p:txBody>
      </p:sp>
      <p:sp>
        <p:nvSpPr>
          <p:cNvPr id="13" name="Quote 1 - right">
            <a:extLst>
              <a:ext uri="{FF2B5EF4-FFF2-40B4-BE49-F238E27FC236}">
                <a16:creationId xmlns:a16="http://schemas.microsoft.com/office/drawing/2014/main" id="{91174DFB-BAA6-41D2-C5C4-B438E22AB41F}"/>
              </a:ext>
              <a:ext uri="{C183D7F6-B498-43B3-948B-1728B52AA6E4}">
                <adec:decorative xmlns:adec="http://schemas.microsoft.com/office/drawing/2017/decorative" val="1"/>
              </a:ext>
            </a:extLst>
          </p:cNvPr>
          <p:cNvSpPr txBox="1">
            <a:spLocks/>
          </p:cNvSpPr>
          <p:nvPr userDrawn="1"/>
        </p:nvSpPr>
        <p:spPr>
          <a:xfrm>
            <a:off x="9140821" y="1185256"/>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dirty="0">
                <a:solidFill>
                  <a:schemeClr val="bg2"/>
                </a:solidFill>
              </a:rPr>
              <a:t>”</a:t>
            </a:r>
          </a:p>
        </p:txBody>
      </p:sp>
      <p:sp>
        <p:nvSpPr>
          <p:cNvPr id="15" name="Large Quote  Placeholder">
            <a:extLst>
              <a:ext uri="{FF2B5EF4-FFF2-40B4-BE49-F238E27FC236}">
                <a16:creationId xmlns:a16="http://schemas.microsoft.com/office/drawing/2014/main" id="{8439945E-3870-D7AE-A511-982401C95CAC}"/>
              </a:ext>
            </a:extLst>
          </p:cNvPr>
          <p:cNvSpPr>
            <a:spLocks noGrp="1"/>
          </p:cNvSpPr>
          <p:nvPr>
            <p:ph type="body" sz="quarter" idx="19" hasCustomPrompt="1"/>
          </p:nvPr>
        </p:nvSpPr>
        <p:spPr>
          <a:xfrm>
            <a:off x="3060741" y="1291652"/>
            <a:ext cx="6179926" cy="764799"/>
          </a:xfrm>
        </p:spPr>
        <p:txBody>
          <a:bodyPr anchor="ctr">
            <a:normAutofit/>
          </a:bodyPr>
          <a:lstStyle>
            <a:lvl1pPr marL="0" indent="0" algn="ctr">
              <a:lnSpc>
                <a:spcPct val="70000"/>
              </a:lnSpc>
              <a:buNone/>
              <a:defRPr sz="3000">
                <a:solidFill>
                  <a:schemeClr val="tx2"/>
                </a:solidFill>
                <a:latin typeface="+mj-lt"/>
              </a:defRPr>
            </a:lvl1pPr>
          </a:lstStyle>
          <a:p>
            <a:pPr lvl="0"/>
            <a:r>
              <a:rPr lang="en-US" dirty="0"/>
              <a:t>Large Quote</a:t>
            </a:r>
          </a:p>
        </p:txBody>
      </p:sp>
      <p:sp>
        <p:nvSpPr>
          <p:cNvPr id="17" name="Attribution 1 Placeholder">
            <a:extLst>
              <a:ext uri="{FF2B5EF4-FFF2-40B4-BE49-F238E27FC236}">
                <a16:creationId xmlns:a16="http://schemas.microsoft.com/office/drawing/2014/main" id="{2A25C115-1C3A-AC3A-C7C7-570E85027B6A}"/>
              </a:ext>
            </a:extLst>
          </p:cNvPr>
          <p:cNvSpPr>
            <a:spLocks noGrp="1"/>
          </p:cNvSpPr>
          <p:nvPr>
            <p:ph type="body" sz="quarter" idx="20" hasCustomPrompt="1"/>
          </p:nvPr>
        </p:nvSpPr>
        <p:spPr>
          <a:xfrm>
            <a:off x="7127193" y="2116732"/>
            <a:ext cx="2113474" cy="429881"/>
          </a:xfrm>
        </p:spPr>
        <p:txBody>
          <a:bodyPr anchor="ctr">
            <a:normAutofit/>
          </a:bodyPr>
          <a:lstStyle>
            <a:lvl1pPr marL="0" indent="0" algn="r">
              <a:lnSpc>
                <a:spcPct val="70000"/>
              </a:lnSpc>
              <a:buNone/>
              <a:defRPr sz="2000">
                <a:solidFill>
                  <a:schemeClr val="tx2"/>
                </a:solidFill>
                <a:latin typeface="+mn-lt"/>
              </a:defRPr>
            </a:lvl1pPr>
          </a:lstStyle>
          <a:p>
            <a:pPr lvl="0"/>
            <a:r>
              <a:rPr lang="en-US" dirty="0"/>
              <a:t>Author</a:t>
            </a:r>
          </a:p>
        </p:txBody>
      </p:sp>
      <p:sp>
        <p:nvSpPr>
          <p:cNvPr id="7" name="Quote 2 - left">
            <a:extLst>
              <a:ext uri="{FF2B5EF4-FFF2-40B4-BE49-F238E27FC236}">
                <a16:creationId xmlns:a16="http://schemas.microsoft.com/office/drawing/2014/main" id="{007BC3EA-75CF-5946-828D-DEFAF530E77B}"/>
              </a:ext>
              <a:ext uri="{C183D7F6-B498-43B3-948B-1728B52AA6E4}">
                <adec:decorative xmlns:adec="http://schemas.microsoft.com/office/drawing/2017/decorative" val="1"/>
              </a:ext>
            </a:extLst>
          </p:cNvPr>
          <p:cNvSpPr txBox="1">
            <a:spLocks/>
          </p:cNvSpPr>
          <p:nvPr userDrawn="1"/>
        </p:nvSpPr>
        <p:spPr>
          <a:xfrm>
            <a:off x="2273810" y="3477024"/>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dirty="0">
                <a:solidFill>
                  <a:srgbClr val="FF5F05"/>
                </a:solidFill>
              </a:rPr>
              <a:t>“</a:t>
            </a:r>
          </a:p>
        </p:txBody>
      </p:sp>
      <p:sp>
        <p:nvSpPr>
          <p:cNvPr id="8" name="Quote 2 - right">
            <a:extLst>
              <a:ext uri="{FF2B5EF4-FFF2-40B4-BE49-F238E27FC236}">
                <a16:creationId xmlns:a16="http://schemas.microsoft.com/office/drawing/2014/main" id="{254A594E-C5D9-FA57-D21E-EAA6B5CB7529}"/>
              </a:ext>
              <a:ext uri="{C183D7F6-B498-43B3-948B-1728B52AA6E4}">
                <adec:decorative xmlns:adec="http://schemas.microsoft.com/office/drawing/2017/decorative" val="1"/>
              </a:ext>
            </a:extLst>
          </p:cNvPr>
          <p:cNvSpPr txBox="1">
            <a:spLocks/>
          </p:cNvSpPr>
          <p:nvPr userDrawn="1"/>
        </p:nvSpPr>
        <p:spPr>
          <a:xfrm>
            <a:off x="9088267" y="3494312"/>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dirty="0">
                <a:solidFill>
                  <a:schemeClr val="bg2"/>
                </a:solidFill>
              </a:rPr>
              <a:t>”</a:t>
            </a:r>
          </a:p>
        </p:txBody>
      </p:sp>
      <p:sp>
        <p:nvSpPr>
          <p:cNvPr id="19" name="Long Quote Placeholder">
            <a:extLst>
              <a:ext uri="{FF2B5EF4-FFF2-40B4-BE49-F238E27FC236}">
                <a16:creationId xmlns:a16="http://schemas.microsoft.com/office/drawing/2014/main" id="{C6593C7D-5AD9-BC2C-0070-B0B3F7287B22}"/>
              </a:ext>
            </a:extLst>
          </p:cNvPr>
          <p:cNvSpPr>
            <a:spLocks noGrp="1"/>
          </p:cNvSpPr>
          <p:nvPr>
            <p:ph type="body" sz="quarter" idx="21" hasCustomPrompt="1"/>
          </p:nvPr>
        </p:nvSpPr>
        <p:spPr>
          <a:xfrm>
            <a:off x="3060741" y="3501730"/>
            <a:ext cx="6179926" cy="1507248"/>
          </a:xfrm>
        </p:spPr>
        <p:txBody>
          <a:bodyPr anchor="ctr">
            <a:normAutofit/>
          </a:bodyPr>
          <a:lstStyle>
            <a:lvl1pPr marL="0" indent="0" algn="ctr">
              <a:lnSpc>
                <a:spcPct val="70000"/>
              </a:lnSpc>
              <a:buNone/>
              <a:defRPr sz="2400">
                <a:solidFill>
                  <a:schemeClr val="tx2"/>
                </a:solidFill>
                <a:latin typeface="+mn-lt"/>
              </a:defRPr>
            </a:lvl1pPr>
          </a:lstStyle>
          <a:p>
            <a:pPr lvl="0"/>
            <a:r>
              <a:rPr lang="en-US" dirty="0"/>
              <a:t>Long Paragraph Quote </a:t>
            </a:r>
          </a:p>
        </p:txBody>
      </p:sp>
      <p:sp>
        <p:nvSpPr>
          <p:cNvPr id="20" name="Long Quote attribution Placeholder">
            <a:extLst>
              <a:ext uri="{FF2B5EF4-FFF2-40B4-BE49-F238E27FC236}">
                <a16:creationId xmlns:a16="http://schemas.microsoft.com/office/drawing/2014/main" id="{D808D8CD-BCBE-F257-3C6F-64185F7ABD10}"/>
              </a:ext>
            </a:extLst>
          </p:cNvPr>
          <p:cNvSpPr>
            <a:spLocks noGrp="1"/>
          </p:cNvSpPr>
          <p:nvPr>
            <p:ph type="body" sz="quarter" idx="22" hasCustomPrompt="1"/>
          </p:nvPr>
        </p:nvSpPr>
        <p:spPr>
          <a:xfrm>
            <a:off x="7127193" y="5065124"/>
            <a:ext cx="2113474" cy="429881"/>
          </a:xfrm>
        </p:spPr>
        <p:txBody>
          <a:bodyPr anchor="ctr">
            <a:normAutofit/>
          </a:bodyPr>
          <a:lstStyle>
            <a:lvl1pPr marL="0" indent="0" algn="r">
              <a:lnSpc>
                <a:spcPct val="70000"/>
              </a:lnSpc>
              <a:buNone/>
              <a:defRPr sz="2000">
                <a:solidFill>
                  <a:schemeClr val="tx2"/>
                </a:solidFill>
                <a:latin typeface="+mn-lt"/>
              </a:defRPr>
            </a:lvl1pPr>
          </a:lstStyle>
          <a:p>
            <a:pPr lvl="0"/>
            <a:r>
              <a:rPr lang="en-US" dirty="0"/>
              <a:t>Author</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475528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1">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Placeholder">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6" name="Picture Placeholder 1">
            <a:extLst>
              <a:ext uri="{FF2B5EF4-FFF2-40B4-BE49-F238E27FC236}">
                <a16:creationId xmlns:a16="http://schemas.microsoft.com/office/drawing/2014/main" id="{5902D87F-A357-6B12-50D8-55555AA9D9D4}"/>
              </a:ext>
            </a:extLst>
          </p:cNvPr>
          <p:cNvSpPr>
            <a:spLocks noGrp="1"/>
          </p:cNvSpPr>
          <p:nvPr>
            <p:ph type="pic" sz="quarter" idx="24"/>
          </p:nvPr>
        </p:nvSpPr>
        <p:spPr>
          <a:xfrm>
            <a:off x="554038" y="1786687"/>
            <a:ext cx="4738687" cy="204293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18" name="Subhead 1 Placeholder">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5477348" y="1786687"/>
            <a:ext cx="5547072" cy="764799"/>
          </a:xfrm>
        </p:spPr>
        <p:txBody>
          <a:bodyPr anchor="ctr">
            <a:normAutofit/>
          </a:bodyPr>
          <a:lstStyle>
            <a:lvl1pPr marL="0" indent="0" algn="l">
              <a:lnSpc>
                <a:spcPct val="70000"/>
              </a:lnSpc>
              <a:buNone/>
              <a:defRPr sz="3000">
                <a:solidFill>
                  <a:schemeClr val="bg2"/>
                </a:solidFill>
                <a:latin typeface="+mj-lt"/>
              </a:defRPr>
            </a:lvl1pPr>
          </a:lstStyle>
          <a:p>
            <a:pPr lvl="0"/>
            <a:r>
              <a:rPr lang="en-US" dirty="0"/>
              <a:t>Subhead</a:t>
            </a:r>
          </a:p>
        </p:txBody>
      </p:sp>
      <p:sp>
        <p:nvSpPr>
          <p:cNvPr id="22" name="Text Placeholder 1">
            <a:extLst>
              <a:ext uri="{FF2B5EF4-FFF2-40B4-BE49-F238E27FC236}">
                <a16:creationId xmlns:a16="http://schemas.microsoft.com/office/drawing/2014/main" id="{3208D36D-11B7-A53D-F8A8-E941F54F2B0D}"/>
              </a:ext>
            </a:extLst>
          </p:cNvPr>
          <p:cNvSpPr>
            <a:spLocks noGrp="1"/>
          </p:cNvSpPr>
          <p:nvPr>
            <p:ph type="body" sz="quarter" idx="20"/>
          </p:nvPr>
        </p:nvSpPr>
        <p:spPr>
          <a:xfrm>
            <a:off x="5475583" y="2561957"/>
            <a:ext cx="5547072" cy="1267660"/>
          </a:xfrm>
        </p:spPr>
        <p:txBody>
          <a:bodyPr>
            <a:normAutofit/>
          </a:bodyPr>
          <a:lstStyle>
            <a:lvl1pPr marL="0" indent="0">
              <a:buNone/>
              <a:defRPr sz="2000">
                <a:solidFill>
                  <a:schemeClr val="tx2"/>
                </a:solidFill>
              </a:defRPr>
            </a:lvl1pPr>
          </a:lstStyle>
          <a:p>
            <a:pPr lvl="0"/>
            <a:r>
              <a:rPr lang="en-US"/>
              <a:t>Click to edit Master text styles</a:t>
            </a:r>
          </a:p>
        </p:txBody>
      </p:sp>
      <p:sp>
        <p:nvSpPr>
          <p:cNvPr id="27" name="Picture Placeholder 2">
            <a:extLst>
              <a:ext uri="{FF2B5EF4-FFF2-40B4-BE49-F238E27FC236}">
                <a16:creationId xmlns:a16="http://schemas.microsoft.com/office/drawing/2014/main" id="{3332E0F7-8D76-3BED-561C-C7B99F9CA5F4}"/>
              </a:ext>
            </a:extLst>
          </p:cNvPr>
          <p:cNvSpPr>
            <a:spLocks noGrp="1"/>
          </p:cNvSpPr>
          <p:nvPr>
            <p:ph type="pic" sz="quarter" idx="27"/>
          </p:nvPr>
        </p:nvSpPr>
        <p:spPr>
          <a:xfrm>
            <a:off x="552273" y="3924115"/>
            <a:ext cx="4738687" cy="204293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25" name="Subhead Placeholder 2">
            <a:extLst>
              <a:ext uri="{FF2B5EF4-FFF2-40B4-BE49-F238E27FC236}">
                <a16:creationId xmlns:a16="http://schemas.microsoft.com/office/drawing/2014/main" id="{4AEA1B53-9D39-71C7-6498-B61C0E9CDA90}"/>
              </a:ext>
            </a:extLst>
          </p:cNvPr>
          <p:cNvSpPr>
            <a:spLocks noGrp="1"/>
          </p:cNvSpPr>
          <p:nvPr>
            <p:ph type="body" sz="quarter" idx="25" hasCustomPrompt="1"/>
          </p:nvPr>
        </p:nvSpPr>
        <p:spPr>
          <a:xfrm>
            <a:off x="5475583" y="3924115"/>
            <a:ext cx="5547072" cy="764799"/>
          </a:xfrm>
        </p:spPr>
        <p:txBody>
          <a:bodyPr anchor="ctr">
            <a:normAutofit/>
          </a:bodyPr>
          <a:lstStyle>
            <a:lvl1pPr marL="0" indent="0" algn="l">
              <a:lnSpc>
                <a:spcPct val="70000"/>
              </a:lnSpc>
              <a:buNone/>
              <a:defRPr sz="3000">
                <a:solidFill>
                  <a:schemeClr val="tx2"/>
                </a:solidFill>
                <a:latin typeface="+mj-lt"/>
              </a:defRPr>
            </a:lvl1pPr>
          </a:lstStyle>
          <a:p>
            <a:pPr lvl="0"/>
            <a:r>
              <a:rPr lang="en-US" dirty="0"/>
              <a:t>Subhead</a:t>
            </a:r>
          </a:p>
        </p:txBody>
      </p:sp>
      <p:sp>
        <p:nvSpPr>
          <p:cNvPr id="26" name="Text Placeholder 2">
            <a:extLst>
              <a:ext uri="{FF2B5EF4-FFF2-40B4-BE49-F238E27FC236}">
                <a16:creationId xmlns:a16="http://schemas.microsoft.com/office/drawing/2014/main" id="{05DAD01A-BC33-C150-4677-8D04EA1F7095}"/>
              </a:ext>
            </a:extLst>
          </p:cNvPr>
          <p:cNvSpPr>
            <a:spLocks noGrp="1"/>
          </p:cNvSpPr>
          <p:nvPr>
            <p:ph type="body" sz="quarter" idx="26"/>
          </p:nvPr>
        </p:nvSpPr>
        <p:spPr>
          <a:xfrm>
            <a:off x="5473818" y="4699385"/>
            <a:ext cx="5547072" cy="1267660"/>
          </a:xfrm>
        </p:spPr>
        <p:txBody>
          <a:bodyPr>
            <a:normAutofit/>
          </a:bodyPr>
          <a:lstStyle>
            <a:lvl1pPr marL="0" indent="0">
              <a:buNone/>
              <a:defRPr sz="2000">
                <a:solidFill>
                  <a:schemeClr val="tx2"/>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3197693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rgbClr val="FF5F0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Title">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8" name="Subhead Placeholder 1">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654228" y="1786687"/>
            <a:ext cx="5547072" cy="764799"/>
          </a:xfrm>
        </p:spPr>
        <p:txBody>
          <a:bodyPr anchor="ctr">
            <a:normAutofit/>
          </a:bodyPr>
          <a:lstStyle>
            <a:lvl1pPr marL="0" indent="0" algn="l">
              <a:lnSpc>
                <a:spcPct val="70000"/>
              </a:lnSpc>
              <a:buNone/>
              <a:defRPr sz="3000">
                <a:solidFill>
                  <a:schemeClr val="bg2"/>
                </a:solidFill>
                <a:latin typeface="+mj-lt"/>
              </a:defRPr>
            </a:lvl1pPr>
          </a:lstStyle>
          <a:p>
            <a:pPr lvl="0"/>
            <a:r>
              <a:rPr lang="en-US" dirty="0"/>
              <a:t>Subhead</a:t>
            </a:r>
          </a:p>
        </p:txBody>
      </p:sp>
      <p:sp>
        <p:nvSpPr>
          <p:cNvPr id="22" name="Text Placeholder 1">
            <a:extLst>
              <a:ext uri="{FF2B5EF4-FFF2-40B4-BE49-F238E27FC236}">
                <a16:creationId xmlns:a16="http://schemas.microsoft.com/office/drawing/2014/main" id="{3208D36D-11B7-A53D-F8A8-E941F54F2B0D}"/>
              </a:ext>
            </a:extLst>
          </p:cNvPr>
          <p:cNvSpPr>
            <a:spLocks noGrp="1"/>
          </p:cNvSpPr>
          <p:nvPr>
            <p:ph type="body" sz="quarter" idx="20"/>
          </p:nvPr>
        </p:nvSpPr>
        <p:spPr>
          <a:xfrm>
            <a:off x="652463" y="2561957"/>
            <a:ext cx="5547072" cy="1267660"/>
          </a:xfrm>
        </p:spPr>
        <p:txBody>
          <a:bodyPr>
            <a:normAutofit/>
          </a:bodyPr>
          <a:lstStyle>
            <a:lvl1pPr marL="0" indent="0">
              <a:buNone/>
              <a:defRPr sz="2000">
                <a:solidFill>
                  <a:schemeClr val="tx2"/>
                </a:solidFill>
              </a:defRPr>
            </a:lvl1pPr>
          </a:lstStyle>
          <a:p>
            <a:pPr lvl="0"/>
            <a:r>
              <a:rPr lang="en-US"/>
              <a:t>Click to edit Master text styles</a:t>
            </a:r>
          </a:p>
        </p:txBody>
      </p:sp>
      <p:sp>
        <p:nvSpPr>
          <p:cNvPr id="6" name="Picture Placeholder 1">
            <a:extLst>
              <a:ext uri="{FF2B5EF4-FFF2-40B4-BE49-F238E27FC236}">
                <a16:creationId xmlns:a16="http://schemas.microsoft.com/office/drawing/2014/main" id="{5902D87F-A357-6B12-50D8-55555AA9D9D4}"/>
              </a:ext>
            </a:extLst>
          </p:cNvPr>
          <p:cNvSpPr>
            <a:spLocks noGrp="1"/>
          </p:cNvSpPr>
          <p:nvPr>
            <p:ph type="pic" sz="quarter" idx="24"/>
          </p:nvPr>
        </p:nvSpPr>
        <p:spPr>
          <a:xfrm>
            <a:off x="6282203" y="1786687"/>
            <a:ext cx="4738687" cy="204293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25" name="Subhead Placeholder 2">
            <a:extLst>
              <a:ext uri="{FF2B5EF4-FFF2-40B4-BE49-F238E27FC236}">
                <a16:creationId xmlns:a16="http://schemas.microsoft.com/office/drawing/2014/main" id="{4AEA1B53-9D39-71C7-6498-B61C0E9CDA90}"/>
              </a:ext>
            </a:extLst>
          </p:cNvPr>
          <p:cNvSpPr>
            <a:spLocks noGrp="1"/>
          </p:cNvSpPr>
          <p:nvPr>
            <p:ph type="body" sz="quarter" idx="25" hasCustomPrompt="1"/>
          </p:nvPr>
        </p:nvSpPr>
        <p:spPr>
          <a:xfrm>
            <a:off x="652463" y="3924115"/>
            <a:ext cx="5547072" cy="764799"/>
          </a:xfrm>
        </p:spPr>
        <p:txBody>
          <a:bodyPr anchor="ctr">
            <a:normAutofit/>
          </a:bodyPr>
          <a:lstStyle>
            <a:lvl1pPr marL="0" indent="0" algn="l">
              <a:lnSpc>
                <a:spcPct val="70000"/>
              </a:lnSpc>
              <a:buNone/>
              <a:defRPr sz="3000">
                <a:solidFill>
                  <a:schemeClr val="tx2"/>
                </a:solidFill>
                <a:latin typeface="+mj-lt"/>
              </a:defRPr>
            </a:lvl1pPr>
          </a:lstStyle>
          <a:p>
            <a:pPr lvl="0"/>
            <a:r>
              <a:rPr lang="en-US" dirty="0"/>
              <a:t>Subhead</a:t>
            </a:r>
          </a:p>
        </p:txBody>
      </p:sp>
      <p:sp>
        <p:nvSpPr>
          <p:cNvPr id="26" name="Text Placeholder 2">
            <a:extLst>
              <a:ext uri="{FF2B5EF4-FFF2-40B4-BE49-F238E27FC236}">
                <a16:creationId xmlns:a16="http://schemas.microsoft.com/office/drawing/2014/main" id="{05DAD01A-BC33-C150-4677-8D04EA1F7095}"/>
              </a:ext>
            </a:extLst>
          </p:cNvPr>
          <p:cNvSpPr>
            <a:spLocks noGrp="1"/>
          </p:cNvSpPr>
          <p:nvPr>
            <p:ph type="body" sz="quarter" idx="26"/>
          </p:nvPr>
        </p:nvSpPr>
        <p:spPr>
          <a:xfrm>
            <a:off x="650698" y="4699385"/>
            <a:ext cx="5547072" cy="1267660"/>
          </a:xfrm>
        </p:spPr>
        <p:txBody>
          <a:bodyPr>
            <a:normAutofit/>
          </a:bodyPr>
          <a:lstStyle>
            <a:lvl1pPr marL="0" indent="0">
              <a:buNone/>
              <a:defRPr sz="2000">
                <a:solidFill>
                  <a:schemeClr val="tx2"/>
                </a:solidFill>
              </a:defRPr>
            </a:lvl1pPr>
          </a:lstStyle>
          <a:p>
            <a:pPr lvl="0"/>
            <a:r>
              <a:rPr lang="en-US"/>
              <a:t>Click to edit Master text styles</a:t>
            </a:r>
          </a:p>
        </p:txBody>
      </p:sp>
      <p:sp>
        <p:nvSpPr>
          <p:cNvPr id="27" name="Picture Placeholder 2">
            <a:extLst>
              <a:ext uri="{FF2B5EF4-FFF2-40B4-BE49-F238E27FC236}">
                <a16:creationId xmlns:a16="http://schemas.microsoft.com/office/drawing/2014/main" id="{3332E0F7-8D76-3BED-561C-C7B99F9CA5F4}"/>
              </a:ext>
            </a:extLst>
          </p:cNvPr>
          <p:cNvSpPr>
            <a:spLocks noGrp="1"/>
          </p:cNvSpPr>
          <p:nvPr>
            <p:ph type="pic" sz="quarter" idx="27"/>
          </p:nvPr>
        </p:nvSpPr>
        <p:spPr>
          <a:xfrm>
            <a:off x="6280438" y="3924115"/>
            <a:ext cx="4738687" cy="204293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26482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Slide 3">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sp>
        <p:nvSpPr>
          <p:cNvPr id="6" name="Picture Placeholder">
            <a:extLst>
              <a:ext uri="{FF2B5EF4-FFF2-40B4-BE49-F238E27FC236}">
                <a16:creationId xmlns:a16="http://schemas.microsoft.com/office/drawing/2014/main" id="{5902D87F-A357-6B12-50D8-55555AA9D9D4}"/>
              </a:ext>
            </a:extLst>
          </p:cNvPr>
          <p:cNvSpPr>
            <a:spLocks noGrp="1"/>
          </p:cNvSpPr>
          <p:nvPr>
            <p:ph type="pic" sz="quarter" idx="24"/>
          </p:nvPr>
        </p:nvSpPr>
        <p:spPr>
          <a:xfrm>
            <a:off x="554038" y="1786687"/>
            <a:ext cx="4738687" cy="432220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18" name="Subhead Placeholder">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5477348" y="2717104"/>
            <a:ext cx="5547072" cy="764799"/>
          </a:xfrm>
        </p:spPr>
        <p:txBody>
          <a:bodyPr anchor="ctr">
            <a:normAutofit/>
          </a:bodyPr>
          <a:lstStyle>
            <a:lvl1pPr marL="0" indent="0" algn="l">
              <a:lnSpc>
                <a:spcPct val="70000"/>
              </a:lnSpc>
              <a:buNone/>
              <a:defRPr sz="3000">
                <a:solidFill>
                  <a:schemeClr val="bg2"/>
                </a:solidFill>
                <a:latin typeface="+mj-lt"/>
              </a:defRPr>
            </a:lvl1pPr>
          </a:lstStyle>
          <a:p>
            <a:pPr lvl="0"/>
            <a:r>
              <a:rPr lang="en-US" dirty="0"/>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5475583" y="3492374"/>
            <a:ext cx="5547072" cy="1267660"/>
          </a:xfrm>
        </p:spPr>
        <p:txBody>
          <a:bodyPr>
            <a:normAutofit/>
          </a:bodyPr>
          <a:lstStyle>
            <a:lvl1pPr marL="0" indent="0">
              <a:buNone/>
              <a:defRPr sz="2000">
                <a:solidFill>
                  <a:schemeClr val="tx2"/>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904003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4">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5372" y="277803"/>
            <a:ext cx="516232" cy="745668"/>
          </a:xfrm>
          <a:prstGeom prst="rect">
            <a:avLst/>
          </a:prstGeom>
        </p:spPr>
      </p:pic>
      <p:sp>
        <p:nvSpPr>
          <p:cNvPr id="18" name="Subheading">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652463" y="2717104"/>
            <a:ext cx="5547072" cy="764799"/>
          </a:xfrm>
        </p:spPr>
        <p:txBody>
          <a:bodyPr anchor="ctr">
            <a:normAutofit/>
          </a:bodyPr>
          <a:lstStyle>
            <a:lvl1pPr marL="0" indent="0" algn="l">
              <a:lnSpc>
                <a:spcPct val="70000"/>
              </a:lnSpc>
              <a:buNone/>
              <a:defRPr sz="3000">
                <a:solidFill>
                  <a:schemeClr val="tx2"/>
                </a:solidFill>
                <a:latin typeface="+mj-lt"/>
              </a:defRPr>
            </a:lvl1pPr>
          </a:lstStyle>
          <a:p>
            <a:pPr lvl="0"/>
            <a:r>
              <a:rPr lang="en-US" dirty="0"/>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650698" y="3492374"/>
            <a:ext cx="5547072" cy="1267660"/>
          </a:xfrm>
        </p:spPr>
        <p:txBody>
          <a:bodyPr>
            <a:normAutofit/>
          </a:bodyPr>
          <a:lstStyle>
            <a:lvl1pPr marL="0" indent="0">
              <a:buNone/>
              <a:defRPr sz="2000">
                <a:solidFill>
                  <a:schemeClr val="tx2"/>
                </a:solidFill>
              </a:defRPr>
            </a:lvl1pPr>
          </a:lstStyle>
          <a:p>
            <a:pPr lvl="0"/>
            <a:r>
              <a:rPr lang="en-US"/>
              <a:t>Click to edit Master text styles</a:t>
            </a:r>
          </a:p>
        </p:txBody>
      </p:sp>
      <p:sp>
        <p:nvSpPr>
          <p:cNvPr id="6" name="Picture Placeholder">
            <a:extLst>
              <a:ext uri="{FF2B5EF4-FFF2-40B4-BE49-F238E27FC236}">
                <a16:creationId xmlns:a16="http://schemas.microsoft.com/office/drawing/2014/main" id="{5902D87F-A357-6B12-50D8-55555AA9D9D4}"/>
              </a:ext>
            </a:extLst>
          </p:cNvPr>
          <p:cNvSpPr>
            <a:spLocks noGrp="1"/>
          </p:cNvSpPr>
          <p:nvPr>
            <p:ph type="pic" sz="quarter" idx="24"/>
          </p:nvPr>
        </p:nvSpPr>
        <p:spPr>
          <a:xfrm>
            <a:off x="6283968" y="1786687"/>
            <a:ext cx="4738687" cy="4322200"/>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571520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 5">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Placeholder">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6" name="Picture Placeholder">
            <a:extLst>
              <a:ext uri="{FF2B5EF4-FFF2-40B4-BE49-F238E27FC236}">
                <a16:creationId xmlns:a16="http://schemas.microsoft.com/office/drawing/2014/main" id="{5902D87F-A357-6B12-50D8-55555AA9D9D4}"/>
              </a:ext>
            </a:extLst>
          </p:cNvPr>
          <p:cNvSpPr>
            <a:spLocks noGrp="1"/>
          </p:cNvSpPr>
          <p:nvPr>
            <p:ph type="pic" sz="quarter" idx="24"/>
          </p:nvPr>
        </p:nvSpPr>
        <p:spPr>
          <a:xfrm>
            <a:off x="650698" y="1578560"/>
            <a:ext cx="10371957" cy="3875254"/>
          </a:xfrm>
          <a:solidFill>
            <a:schemeClr val="bg1">
              <a:lumMod val="75000"/>
            </a:schemeClr>
          </a:solidFill>
        </p:spPr>
        <p:txBody>
          <a:bodyPr/>
          <a:lstStyle>
            <a:lvl1pPr marL="0" indent="0">
              <a:buNone/>
              <a:defRPr/>
            </a:lvl1pPr>
          </a:lstStyle>
          <a:p>
            <a:r>
              <a:rPr lang="en-US"/>
              <a:t>Click icon to add picture</a:t>
            </a:r>
            <a:endParaRPr lang="en-US" dirty="0"/>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654689" y="5590340"/>
            <a:ext cx="10367965" cy="612588"/>
          </a:xfrm>
        </p:spPr>
        <p:txBody>
          <a:bodyPr>
            <a:normAutofit/>
          </a:bodyPr>
          <a:lstStyle>
            <a:lvl1pPr marL="0" indent="0">
              <a:buNone/>
              <a:defRPr sz="2000">
                <a:solidFill>
                  <a:schemeClr val="tx2"/>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40538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descr="A picture containing text, sign&#10;&#10;Description automatically generated">
            <a:extLst>
              <a:ext uri="{FF2B5EF4-FFF2-40B4-BE49-F238E27FC236}">
                <a16:creationId xmlns:a16="http://schemas.microsoft.com/office/drawing/2014/main" id="{D17AD99F-45A8-279C-8DD5-6E41B9BE72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
        <p:nvSpPr>
          <p:cNvPr id="3" name="Title Placeholder">
            <a:extLst>
              <a:ext uri="{FF2B5EF4-FFF2-40B4-BE49-F238E27FC236}">
                <a16:creationId xmlns:a16="http://schemas.microsoft.com/office/drawing/2014/main" id="{BFEDB59C-4BF0-5E85-1838-3559AB4A4CA3}"/>
              </a:ext>
            </a:extLst>
          </p:cNvPr>
          <p:cNvSpPr>
            <a:spLocks noGrp="1"/>
          </p:cNvSpPr>
          <p:nvPr>
            <p:ph type="body" sz="quarter" idx="10" hasCustomPrompt="1"/>
          </p:nvPr>
        </p:nvSpPr>
        <p:spPr>
          <a:xfrm>
            <a:off x="2586249" y="2163545"/>
            <a:ext cx="9603281" cy="1614487"/>
          </a:xfrm>
          <a:prstGeom prst="rect">
            <a:avLst/>
          </a:prstGeom>
        </p:spPr>
        <p:txBody>
          <a:bodyPr>
            <a:normAutofit/>
          </a:bodyPr>
          <a:lstStyle>
            <a:lvl1pPr marL="0" indent="0" algn="ctr">
              <a:buNone/>
              <a:defRPr sz="6000">
                <a:solidFill>
                  <a:schemeClr val="bg1"/>
                </a:solidFill>
                <a:latin typeface="+mj-lt"/>
              </a:defRPr>
            </a:lvl1pPr>
          </a:lstStyle>
          <a:p>
            <a:r>
              <a:rPr lang="en-US" dirty="0"/>
              <a:t>Presentation Title</a:t>
            </a:r>
          </a:p>
        </p:txBody>
      </p:sp>
      <p:sp>
        <p:nvSpPr>
          <p:cNvPr id="5" name="Department/Unit name placeholder">
            <a:extLst>
              <a:ext uri="{FF2B5EF4-FFF2-40B4-BE49-F238E27FC236}">
                <a16:creationId xmlns:a16="http://schemas.microsoft.com/office/drawing/2014/main" id="{6F3B0995-AA99-DD7A-5E57-105793B75D68}"/>
              </a:ext>
            </a:extLst>
          </p:cNvPr>
          <p:cNvSpPr>
            <a:spLocks noGrp="1"/>
          </p:cNvSpPr>
          <p:nvPr>
            <p:ph type="body" sz="quarter" idx="11" hasCustomPrompt="1"/>
          </p:nvPr>
        </p:nvSpPr>
        <p:spPr>
          <a:xfrm>
            <a:off x="2588719" y="3694701"/>
            <a:ext cx="9603281" cy="767969"/>
          </a:xfrm>
          <a:prstGeom prst="rect">
            <a:avLst/>
          </a:prstGeom>
        </p:spPr>
        <p:txBody>
          <a:bodyPr>
            <a:normAutofit/>
          </a:bodyPr>
          <a:lstStyle>
            <a:lvl1pPr marL="0" indent="0" algn="ctr">
              <a:buNone/>
              <a:defRPr sz="3600">
                <a:solidFill>
                  <a:schemeClr val="bg1"/>
                </a:solidFill>
                <a:latin typeface="+mn-lt"/>
              </a:defRPr>
            </a:lvl1pPr>
          </a:lstStyle>
          <a:p>
            <a:r>
              <a:rPr lang="en-US" dirty="0"/>
              <a:t>Department/Unit Name</a:t>
            </a:r>
          </a:p>
        </p:txBody>
      </p:sp>
      <p:sp>
        <p:nvSpPr>
          <p:cNvPr id="6" name="Date Placeholder">
            <a:extLst>
              <a:ext uri="{FF2B5EF4-FFF2-40B4-BE49-F238E27FC236}">
                <a16:creationId xmlns:a16="http://schemas.microsoft.com/office/drawing/2014/main" id="{ACD6DADD-8DC8-0FA6-3202-554F0A5F1810}"/>
              </a:ext>
            </a:extLst>
          </p:cNvPr>
          <p:cNvSpPr>
            <a:spLocks noGrp="1"/>
          </p:cNvSpPr>
          <p:nvPr>
            <p:ph type="body" sz="quarter" idx="12" hasCustomPrompt="1"/>
          </p:nvPr>
        </p:nvSpPr>
        <p:spPr>
          <a:xfrm>
            <a:off x="2588719" y="4462670"/>
            <a:ext cx="9603281" cy="767969"/>
          </a:xfrm>
          <a:prstGeom prst="rect">
            <a:avLst/>
          </a:prstGeom>
        </p:spPr>
        <p:txBody>
          <a:bodyPr>
            <a:normAutofit/>
          </a:bodyPr>
          <a:lstStyle>
            <a:lvl1pPr marL="0" indent="0" algn="ctr">
              <a:buNone/>
              <a:defRPr sz="3600">
                <a:solidFill>
                  <a:schemeClr val="bg1"/>
                </a:solidFill>
                <a:latin typeface="+mn-lt"/>
              </a:defRPr>
            </a:lvl1pPr>
          </a:lstStyle>
          <a:p>
            <a:r>
              <a:rPr lang="en-US" dirty="0"/>
              <a:t>Date</a:t>
            </a:r>
          </a:p>
        </p:txBody>
      </p:sp>
    </p:spTree>
    <p:extLst>
      <p:ext uri="{BB962C8B-B14F-4D97-AF65-F5344CB8AC3E}">
        <p14:creationId xmlns:p14="http://schemas.microsoft.com/office/powerpoint/2010/main" val="2275391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lide 6">
    <p:spTree>
      <p:nvGrpSpPr>
        <p:cNvPr id="1" name=""/>
        <p:cNvGrpSpPr/>
        <p:nvPr/>
      </p:nvGrpSpPr>
      <p:grpSpPr>
        <a:xfrm>
          <a:off x="0" y="0"/>
          <a:ext cx="0" cy="0"/>
          <a:chOff x="0" y="0"/>
          <a:chExt cx="0" cy="0"/>
        </a:xfrm>
      </p:grpSpPr>
      <p:sp>
        <p:nvSpPr>
          <p:cNvPr id="13" name="Title Placeholder">
            <a:extLst>
              <a:ext uri="{FF2B5EF4-FFF2-40B4-BE49-F238E27FC236}">
                <a16:creationId xmlns:a16="http://schemas.microsoft.com/office/drawing/2014/main" id="{7D02BED8-DBC4-0252-E92E-234AE9D9F15C}"/>
              </a:ext>
            </a:extLst>
          </p:cNvPr>
          <p:cNvSpPr>
            <a:spLocks noGrp="1"/>
          </p:cNvSpPr>
          <p:nvPr>
            <p:ph type="body" sz="quarter" idx="19" hasCustomPrompt="1"/>
          </p:nvPr>
        </p:nvSpPr>
        <p:spPr>
          <a:xfrm>
            <a:off x="7679104" y="2391179"/>
            <a:ext cx="4187900" cy="764799"/>
          </a:xfrm>
        </p:spPr>
        <p:txBody>
          <a:bodyPr anchor="ctr">
            <a:normAutofit/>
          </a:bodyPr>
          <a:lstStyle>
            <a:lvl1pPr marL="0" indent="0" algn="l">
              <a:lnSpc>
                <a:spcPct val="70000"/>
              </a:lnSpc>
              <a:buNone/>
              <a:defRPr sz="3000">
                <a:solidFill>
                  <a:schemeClr val="bg1"/>
                </a:solidFill>
                <a:latin typeface="+mj-lt"/>
              </a:defRPr>
            </a:lvl1pPr>
          </a:lstStyle>
          <a:p>
            <a:pPr lvl="0"/>
            <a:r>
              <a:rPr lang="en-US" dirty="0"/>
              <a:t>Subhead</a:t>
            </a:r>
          </a:p>
        </p:txBody>
      </p:sp>
      <p:sp>
        <p:nvSpPr>
          <p:cNvPr id="15" name="Text Placeholder">
            <a:extLst>
              <a:ext uri="{FF2B5EF4-FFF2-40B4-BE49-F238E27FC236}">
                <a16:creationId xmlns:a16="http://schemas.microsoft.com/office/drawing/2014/main" id="{A877C0E9-AC67-8A06-EFD9-3C48FB86AFCA}"/>
              </a:ext>
            </a:extLst>
          </p:cNvPr>
          <p:cNvSpPr>
            <a:spLocks noGrp="1"/>
          </p:cNvSpPr>
          <p:nvPr>
            <p:ph type="body" sz="quarter" idx="20"/>
          </p:nvPr>
        </p:nvSpPr>
        <p:spPr>
          <a:xfrm>
            <a:off x="7677339" y="3166449"/>
            <a:ext cx="4187900" cy="1267660"/>
          </a:xfrm>
        </p:spPr>
        <p:txBody>
          <a:bodyPr>
            <a:normAutofit/>
          </a:bodyPr>
          <a:lstStyle>
            <a:lvl1pPr marL="0" indent="0">
              <a:buNone/>
              <a:defRPr sz="2000">
                <a:solidFill>
                  <a:schemeClr val="bg1"/>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31778697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lide 7">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1" name="Title Placeholder">
            <a:extLst>
              <a:ext uri="{FF2B5EF4-FFF2-40B4-BE49-F238E27FC236}">
                <a16:creationId xmlns:a16="http://schemas.microsoft.com/office/drawing/2014/main" id="{9FFDD080-4638-6791-3E4F-BA329002E2BF}"/>
              </a:ext>
            </a:extLst>
          </p:cNvPr>
          <p:cNvSpPr>
            <a:spLocks noGrp="1"/>
          </p:cNvSpPr>
          <p:nvPr>
            <p:ph type="body" sz="quarter" idx="19" hasCustomPrompt="1"/>
          </p:nvPr>
        </p:nvSpPr>
        <p:spPr>
          <a:xfrm>
            <a:off x="2248247" y="4070491"/>
            <a:ext cx="7695506" cy="764799"/>
          </a:xfrm>
        </p:spPr>
        <p:txBody>
          <a:bodyPr anchor="ctr">
            <a:normAutofit/>
          </a:bodyPr>
          <a:lstStyle>
            <a:lvl1pPr marL="0" indent="0" algn="ctr">
              <a:lnSpc>
                <a:spcPct val="70000"/>
              </a:lnSpc>
              <a:buNone/>
              <a:defRPr sz="3000">
                <a:solidFill>
                  <a:schemeClr val="bg1"/>
                </a:solidFill>
                <a:latin typeface="+mj-lt"/>
              </a:defRPr>
            </a:lvl1pPr>
          </a:lstStyle>
          <a:p>
            <a:pPr lvl="0"/>
            <a:r>
              <a:rPr lang="en-US" dirty="0"/>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2248247" y="4980067"/>
            <a:ext cx="7695506" cy="612588"/>
          </a:xfrm>
        </p:spPr>
        <p:txBody>
          <a:bodyPr>
            <a:normAutofit/>
          </a:bodyPr>
          <a:lstStyle>
            <a:lvl1pPr marL="0" indent="0" algn="ctr">
              <a:buNone/>
              <a:defRPr sz="2000">
                <a:solidFill>
                  <a:schemeClr val="bg1"/>
                </a:solidFill>
              </a:defRPr>
            </a:lvl1pPr>
          </a:lstStyle>
          <a:p>
            <a:pPr lvl="0"/>
            <a:r>
              <a:rPr lang="en-US"/>
              <a:t>Click to edit Master text styles</a:t>
            </a:r>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3076425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Slide 1">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Placeholder">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dirty="0"/>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9"/>
          </a:xfrm>
          <a:prstGeom prst="rect">
            <a:avLst/>
          </a:prstGeom>
        </p:spPr>
      </p:pic>
      <p:sp>
        <p:nvSpPr>
          <p:cNvPr id="5" name="Chart Placeholder">
            <a:extLst>
              <a:ext uri="{FF2B5EF4-FFF2-40B4-BE49-F238E27FC236}">
                <a16:creationId xmlns:a16="http://schemas.microsoft.com/office/drawing/2014/main" id="{A294C2DE-00CB-57AC-36E4-F1BD262706DC}"/>
              </a:ext>
            </a:extLst>
          </p:cNvPr>
          <p:cNvSpPr>
            <a:spLocks noGrp="1"/>
          </p:cNvSpPr>
          <p:nvPr>
            <p:ph type="chart" sz="quarter" idx="19"/>
          </p:nvPr>
        </p:nvSpPr>
        <p:spPr>
          <a:xfrm>
            <a:off x="1430338" y="1747838"/>
            <a:ext cx="9134475" cy="4360862"/>
          </a:xfrm>
        </p:spPr>
        <p:txBody>
          <a:bodyPr/>
          <a:lstStyle/>
          <a:p>
            <a:r>
              <a:rPr lang="en-US"/>
              <a:t>Click icon to add chart</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4" name="Slide Number Placeholder 3">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962947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1">
    <p:spTree>
      <p:nvGrpSpPr>
        <p:cNvPr id="1" name=""/>
        <p:cNvGrpSpPr/>
        <p:nvPr/>
      </p:nvGrpSpPr>
      <p:grpSpPr>
        <a:xfrm>
          <a:off x="0" y="0"/>
          <a:ext cx="0" cy="0"/>
          <a:chOff x="0" y="0"/>
          <a:chExt cx="0" cy="0"/>
        </a:xfrm>
      </p:grpSpPr>
      <p:pic>
        <p:nvPicPr>
          <p:cNvPr id="3" name="Picture 2" descr="A picture containing outdoor&#10;&#10;Description automatically generated">
            <a:extLst>
              <a:ext uri="{FF2B5EF4-FFF2-40B4-BE49-F238E27FC236}">
                <a16:creationId xmlns:a16="http://schemas.microsoft.com/office/drawing/2014/main" id="{24AC2DCD-8CF4-84C7-8EDE-4B37765940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17" name="Title Placeholder">
            <a:extLst>
              <a:ext uri="{FF2B5EF4-FFF2-40B4-BE49-F238E27FC236}">
                <a16:creationId xmlns:a16="http://schemas.microsoft.com/office/drawing/2014/main" id="{9E07F9AC-4E7E-9623-9170-90BDADFA2A74}"/>
              </a:ext>
            </a:extLst>
          </p:cNvPr>
          <p:cNvSpPr>
            <a:spLocks noGrp="1"/>
          </p:cNvSpPr>
          <p:nvPr>
            <p:ph type="title" hasCustomPrompt="1"/>
          </p:nvPr>
        </p:nvSpPr>
        <p:spPr>
          <a:xfrm>
            <a:off x="1610698" y="823864"/>
            <a:ext cx="8981220" cy="1107047"/>
          </a:xfrm>
        </p:spPr>
        <p:txBody>
          <a:bodyPr>
            <a:normAutofit/>
          </a:bodyPr>
          <a:lstStyle>
            <a:lvl1pPr algn="ctr">
              <a:defRPr sz="6000">
                <a:solidFill>
                  <a:schemeClr val="bg1"/>
                </a:solidFill>
              </a:defRPr>
            </a:lvl1pPr>
          </a:lstStyle>
          <a:p>
            <a:r>
              <a:rPr lang="en-US" dirty="0"/>
              <a:t>Thank You</a:t>
            </a:r>
          </a:p>
        </p:txBody>
      </p:sp>
      <p:sp>
        <p:nvSpPr>
          <p:cNvPr id="12" name="Title Underscore">
            <a:extLst>
              <a:ext uri="{FF2B5EF4-FFF2-40B4-BE49-F238E27FC236}">
                <a16:creationId xmlns:a16="http://schemas.microsoft.com/office/drawing/2014/main" id="{58F4D01E-94DA-4F0B-8E13-618D11B2DCE2}"/>
              </a:ext>
              <a:ext uri="{C183D7F6-B498-43B3-948B-1728B52AA6E4}">
                <adec:decorative xmlns:adec="http://schemas.microsoft.com/office/drawing/2017/decorative" val="1"/>
              </a:ext>
            </a:extLst>
          </p:cNvPr>
          <p:cNvSpPr/>
          <p:nvPr userDrawn="1"/>
        </p:nvSpPr>
        <p:spPr>
          <a:xfrm>
            <a:off x="5455664" y="1930911"/>
            <a:ext cx="1275549" cy="141956"/>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 name="Block I">
            <a:extLst>
              <a:ext uri="{FF2B5EF4-FFF2-40B4-BE49-F238E27FC236}">
                <a16:creationId xmlns:a16="http://schemas.microsoft.com/office/drawing/2014/main" id="{2ECD6B36-AE20-6B2C-70DA-90541397C67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19" name="Text Placeholder 1">
            <a:extLst>
              <a:ext uri="{FF2B5EF4-FFF2-40B4-BE49-F238E27FC236}">
                <a16:creationId xmlns:a16="http://schemas.microsoft.com/office/drawing/2014/main" id="{645B5409-DDAC-5BBA-E785-37F723B5630A}"/>
              </a:ext>
            </a:extLst>
          </p:cNvPr>
          <p:cNvSpPr>
            <a:spLocks noGrp="1"/>
          </p:cNvSpPr>
          <p:nvPr>
            <p:ph type="body" sz="quarter" idx="19" hasCustomPrompt="1"/>
          </p:nvPr>
        </p:nvSpPr>
        <p:spPr>
          <a:xfrm>
            <a:off x="1610697" y="2328261"/>
            <a:ext cx="8981219" cy="2201477"/>
          </a:xfrm>
        </p:spPr>
        <p:txBody>
          <a:bodyPr anchor="ctr">
            <a:noAutofit/>
          </a:bodyPr>
          <a:lstStyle>
            <a:lvl1pPr marL="0" indent="0" algn="ctr">
              <a:lnSpc>
                <a:spcPct val="150000"/>
              </a:lnSpc>
              <a:buNone/>
              <a:defRPr sz="3200">
                <a:solidFill>
                  <a:schemeClr val="bg1"/>
                </a:solidFill>
                <a:latin typeface="+mj-lt"/>
              </a:defRPr>
            </a:lvl1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Questions/Contact/Information</a:t>
            </a:r>
          </a:p>
        </p:txBody>
      </p:sp>
      <p:sp>
        <p:nvSpPr>
          <p:cNvPr id="21" name="Text Placeholder 2">
            <a:extLst>
              <a:ext uri="{FF2B5EF4-FFF2-40B4-BE49-F238E27FC236}">
                <a16:creationId xmlns:a16="http://schemas.microsoft.com/office/drawing/2014/main" id="{2982A2E9-6729-F459-2EB4-38593EB1846E}"/>
              </a:ext>
            </a:extLst>
          </p:cNvPr>
          <p:cNvSpPr>
            <a:spLocks noGrp="1"/>
          </p:cNvSpPr>
          <p:nvPr>
            <p:ph type="body" sz="quarter" idx="20"/>
          </p:nvPr>
        </p:nvSpPr>
        <p:spPr>
          <a:xfrm>
            <a:off x="1610697" y="4952165"/>
            <a:ext cx="8981219" cy="796785"/>
          </a:xfrm>
        </p:spPr>
        <p:txBody>
          <a:bodyPr>
            <a:normAutofit/>
          </a:bodyPr>
          <a:lstStyle>
            <a:lvl1pPr marL="0" indent="0" algn="ctr">
              <a:buNone/>
              <a:defRPr sz="2000">
                <a:solidFill>
                  <a:schemeClr val="bg1"/>
                </a:solidFill>
              </a:defRPr>
            </a:lvl1pPr>
          </a:lstStyle>
          <a:p>
            <a:pPr lvl="0"/>
            <a:r>
              <a:rPr lang="en-US"/>
              <a:t>Click to edit Master text styles</a:t>
            </a:r>
          </a:p>
        </p:txBody>
      </p:sp>
      <p:sp>
        <p:nvSpPr>
          <p:cNvPr id="13" name="Department/Unit name Placeholder">
            <a:extLst>
              <a:ext uri="{FF2B5EF4-FFF2-40B4-BE49-F238E27FC236}">
                <a16:creationId xmlns:a16="http://schemas.microsoft.com/office/drawing/2014/main" id="{EC420C19-0C40-EAE2-AA9D-5101B4FF164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6" name="Slide Number Placeholder">
            <a:extLst>
              <a:ext uri="{FF2B5EF4-FFF2-40B4-BE49-F238E27FC236}">
                <a16:creationId xmlns:a16="http://schemas.microsoft.com/office/drawing/2014/main" id="{1DAF599E-70A8-5E76-56CB-CA69217C103F}"/>
              </a:ext>
              <a:ext uri="{C183D7F6-B498-43B3-948B-1728B52AA6E4}">
                <adec:decorative xmlns:adec="http://schemas.microsoft.com/office/drawing/2017/decorative" val="1"/>
              </a:ext>
            </a:extLst>
          </p:cNvPr>
          <p:cNvSpPr>
            <a:spLocks noGrp="1"/>
          </p:cNvSpPr>
          <p:nvPr>
            <p:ph type="sldNum" sz="quarter" idx="10"/>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88764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2">
    <p:spTree>
      <p:nvGrpSpPr>
        <p:cNvPr id="1" name=""/>
        <p:cNvGrpSpPr/>
        <p:nvPr/>
      </p:nvGrpSpPr>
      <p:grpSpPr>
        <a:xfrm>
          <a:off x="0" y="0"/>
          <a:ext cx="0" cy="0"/>
          <a:chOff x="0" y="0"/>
          <a:chExt cx="0" cy="0"/>
        </a:xfrm>
      </p:grpSpPr>
      <p:pic>
        <p:nvPicPr>
          <p:cNvPr id="4" name="Picture 3" descr="A picture containing orange, yellow, bright&#10;&#10;Description automatically generated">
            <a:extLst>
              <a:ext uri="{FF2B5EF4-FFF2-40B4-BE49-F238E27FC236}">
                <a16:creationId xmlns:a16="http://schemas.microsoft.com/office/drawing/2014/main" id="{5FDB10B8-CE98-AD1D-28BE-E1CDC3CFD3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7" name="Title Placeholder">
            <a:extLst>
              <a:ext uri="{FF2B5EF4-FFF2-40B4-BE49-F238E27FC236}">
                <a16:creationId xmlns:a16="http://schemas.microsoft.com/office/drawing/2014/main" id="{33DE6DDB-A415-6C63-7353-2B6BB41D589A}"/>
              </a:ext>
            </a:extLst>
          </p:cNvPr>
          <p:cNvSpPr>
            <a:spLocks noGrp="1"/>
          </p:cNvSpPr>
          <p:nvPr>
            <p:ph type="title" hasCustomPrompt="1"/>
          </p:nvPr>
        </p:nvSpPr>
        <p:spPr>
          <a:xfrm>
            <a:off x="1610698" y="823864"/>
            <a:ext cx="8981220" cy="1107047"/>
          </a:xfrm>
        </p:spPr>
        <p:txBody>
          <a:bodyPr>
            <a:normAutofit/>
          </a:bodyPr>
          <a:lstStyle>
            <a:lvl1pPr algn="ctr">
              <a:defRPr sz="6000">
                <a:solidFill>
                  <a:schemeClr val="bg1"/>
                </a:solidFill>
              </a:defRPr>
            </a:lvl1pPr>
          </a:lstStyle>
          <a:p>
            <a:r>
              <a:rPr lang="en-US" dirty="0"/>
              <a:t>Thank You</a:t>
            </a:r>
          </a:p>
        </p:txBody>
      </p:sp>
      <p:sp>
        <p:nvSpPr>
          <p:cNvPr id="10" name="Title Underscore">
            <a:extLst>
              <a:ext uri="{FF2B5EF4-FFF2-40B4-BE49-F238E27FC236}">
                <a16:creationId xmlns:a16="http://schemas.microsoft.com/office/drawing/2014/main" id="{EE499929-DC2D-46B3-A28E-229CC329ABAD}"/>
              </a:ext>
              <a:ext uri="{C183D7F6-B498-43B3-948B-1728B52AA6E4}">
                <adec:decorative xmlns:adec="http://schemas.microsoft.com/office/drawing/2017/decorative" val="1"/>
              </a:ext>
            </a:extLst>
          </p:cNvPr>
          <p:cNvSpPr/>
          <p:nvPr userDrawn="1"/>
        </p:nvSpPr>
        <p:spPr>
          <a:xfrm>
            <a:off x="5455664" y="1930911"/>
            <a:ext cx="1275549" cy="141956"/>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9" name="Block I">
            <a:extLst>
              <a:ext uri="{FF2B5EF4-FFF2-40B4-BE49-F238E27FC236}">
                <a16:creationId xmlns:a16="http://schemas.microsoft.com/office/drawing/2014/main" id="{E693DE19-AD82-43E4-870B-ABD71ED9EB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8275" y="277804"/>
            <a:ext cx="528575" cy="764797"/>
          </a:xfrm>
          <a:prstGeom prst="rect">
            <a:avLst/>
          </a:prstGeom>
        </p:spPr>
      </p:pic>
      <p:sp>
        <p:nvSpPr>
          <p:cNvPr id="8" name="Text Placeholder 1">
            <a:extLst>
              <a:ext uri="{FF2B5EF4-FFF2-40B4-BE49-F238E27FC236}">
                <a16:creationId xmlns:a16="http://schemas.microsoft.com/office/drawing/2014/main" id="{20D3AEAA-8383-5B38-DD49-CF2D2E42B2FD}"/>
              </a:ext>
            </a:extLst>
          </p:cNvPr>
          <p:cNvSpPr>
            <a:spLocks noGrp="1"/>
          </p:cNvSpPr>
          <p:nvPr>
            <p:ph type="body" sz="quarter" idx="19" hasCustomPrompt="1"/>
          </p:nvPr>
        </p:nvSpPr>
        <p:spPr>
          <a:xfrm>
            <a:off x="1610697" y="2328261"/>
            <a:ext cx="8981219" cy="2201477"/>
          </a:xfrm>
        </p:spPr>
        <p:txBody>
          <a:bodyPr anchor="ctr">
            <a:noAutofit/>
          </a:bodyPr>
          <a:lstStyle>
            <a:lvl1pPr marL="0" indent="0" algn="ctr">
              <a:lnSpc>
                <a:spcPct val="150000"/>
              </a:lnSpc>
              <a:buNone/>
              <a:defRPr sz="3200">
                <a:solidFill>
                  <a:schemeClr val="bg1"/>
                </a:solidFill>
                <a:latin typeface="+mj-lt"/>
              </a:defRPr>
            </a:lvl1pPr>
          </a:lstStyle>
          <a:p>
            <a:pPr lvl="0"/>
            <a:r>
              <a:rPr lang="en-US" dirty="0"/>
              <a:t>Questions/Contact/Information</a:t>
            </a:r>
          </a:p>
        </p:txBody>
      </p:sp>
      <p:sp>
        <p:nvSpPr>
          <p:cNvPr id="11" name="Text Placeholder 2">
            <a:extLst>
              <a:ext uri="{FF2B5EF4-FFF2-40B4-BE49-F238E27FC236}">
                <a16:creationId xmlns:a16="http://schemas.microsoft.com/office/drawing/2014/main" id="{F650F580-D423-6DBC-88B2-B37D4EB87AFE}"/>
              </a:ext>
            </a:extLst>
          </p:cNvPr>
          <p:cNvSpPr>
            <a:spLocks noGrp="1"/>
          </p:cNvSpPr>
          <p:nvPr>
            <p:ph type="body" sz="quarter" idx="20"/>
          </p:nvPr>
        </p:nvSpPr>
        <p:spPr>
          <a:xfrm>
            <a:off x="1610697" y="4952165"/>
            <a:ext cx="8981219" cy="796785"/>
          </a:xfrm>
        </p:spPr>
        <p:txBody>
          <a:bodyPr>
            <a:normAutofit/>
          </a:bodyPr>
          <a:lstStyle>
            <a:lvl1pPr marL="0" indent="0" algn="ctr">
              <a:buNone/>
              <a:defRPr sz="2000">
                <a:solidFill>
                  <a:schemeClr val="bg1"/>
                </a:solidFill>
              </a:defRPr>
            </a:lvl1pPr>
          </a:lstStyle>
          <a:p>
            <a:pPr lvl="0"/>
            <a:r>
              <a:rPr lang="en-US"/>
              <a:t>Click to edit Master text styles</a:t>
            </a:r>
          </a:p>
        </p:txBody>
      </p:sp>
      <p:sp>
        <p:nvSpPr>
          <p:cNvPr id="6" name="Department/Unit name Placeholder">
            <a:extLst>
              <a:ext uri="{FF2B5EF4-FFF2-40B4-BE49-F238E27FC236}">
                <a16:creationId xmlns:a16="http://schemas.microsoft.com/office/drawing/2014/main" id="{D09D9943-0FAE-E4DE-E4FE-0B3F8F5513E0}"/>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BC285FAE-FC3C-B139-BFE4-13B46455285B}"/>
              </a:ext>
              <a:ext uri="{C183D7F6-B498-43B3-948B-1728B52AA6E4}">
                <adec:decorative xmlns:adec="http://schemas.microsoft.com/office/drawing/2017/decorative" val="1"/>
              </a:ext>
            </a:extLst>
          </p:cNvPr>
          <p:cNvSpPr>
            <a:spLocks noGrp="1"/>
          </p:cNvSpPr>
          <p:nvPr>
            <p:ph type="sldNum" sz="quarter" idx="10"/>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864320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Art 1">
    <p:spTree>
      <p:nvGrpSpPr>
        <p:cNvPr id="1" name=""/>
        <p:cNvGrpSpPr/>
        <p:nvPr/>
      </p:nvGrpSpPr>
      <p:grpSpPr>
        <a:xfrm>
          <a:off x="0" y="0"/>
          <a:ext cx="0" cy="0"/>
          <a:chOff x="0" y="0"/>
          <a:chExt cx="0" cy="0"/>
        </a:xfrm>
      </p:grpSpPr>
      <p:pic>
        <p:nvPicPr>
          <p:cNvPr id="3" name="Picture 2" descr="Background pattern&#10;&#10;Description automatically generated with medium confidence">
            <a:extLst>
              <a:ext uri="{FF2B5EF4-FFF2-40B4-BE49-F238E27FC236}">
                <a16:creationId xmlns:a16="http://schemas.microsoft.com/office/drawing/2014/main" id="{9D6B8ACD-6D5A-1867-304C-7486F40D1A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6048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Art 2">
    <p:spTree>
      <p:nvGrpSpPr>
        <p:cNvPr id="1" name=""/>
        <p:cNvGrpSpPr/>
        <p:nvPr/>
      </p:nvGrpSpPr>
      <p:grpSpPr>
        <a:xfrm>
          <a:off x="0" y="0"/>
          <a:ext cx="0" cy="0"/>
          <a:chOff x="0" y="0"/>
          <a:chExt cx="0" cy="0"/>
        </a:xfrm>
      </p:grpSpPr>
      <p:pic>
        <p:nvPicPr>
          <p:cNvPr id="3" name="Picture 2" descr="A picture containing text, sign&#10;&#10;Description automatically generated">
            <a:extLst>
              <a:ext uri="{FF2B5EF4-FFF2-40B4-BE49-F238E27FC236}">
                <a16:creationId xmlns:a16="http://schemas.microsoft.com/office/drawing/2014/main" id="{42AFD144-08E0-1DA1-D24B-F1C416C5E5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Tree>
    <p:extLst>
      <p:ext uri="{BB962C8B-B14F-4D97-AF65-F5344CB8AC3E}">
        <p14:creationId xmlns:p14="http://schemas.microsoft.com/office/powerpoint/2010/main" val="2732210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Art 3">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D10096E1-7AA4-3695-82F5-7DAD7028D3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3" cy="6856612"/>
          </a:xfrm>
          <a:prstGeom prst="rect">
            <a:avLst/>
          </a:prstGeom>
        </p:spPr>
      </p:pic>
    </p:spTree>
    <p:extLst>
      <p:ext uri="{BB962C8B-B14F-4D97-AF65-F5344CB8AC3E}">
        <p14:creationId xmlns:p14="http://schemas.microsoft.com/office/powerpoint/2010/main" val="3069295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Art 4">
    <p:spTree>
      <p:nvGrpSpPr>
        <p:cNvPr id="1" name=""/>
        <p:cNvGrpSpPr/>
        <p:nvPr/>
      </p:nvGrpSpPr>
      <p:grpSpPr>
        <a:xfrm>
          <a:off x="0" y="0"/>
          <a:ext cx="0" cy="0"/>
          <a:chOff x="0" y="0"/>
          <a:chExt cx="0" cy="0"/>
        </a:xfrm>
      </p:grpSpPr>
      <p:pic>
        <p:nvPicPr>
          <p:cNvPr id="8" name="Background">
            <a:extLst>
              <a:ext uri="{FF2B5EF4-FFF2-40B4-BE49-F238E27FC236}">
                <a16:creationId xmlns:a16="http://schemas.microsoft.com/office/drawing/2014/main" id="{C55AD4A4-2991-D3F6-2545-9BA75BB147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9" y="3172"/>
            <a:ext cx="12180721" cy="6851656"/>
          </a:xfrm>
          <a:prstGeom prst="rect">
            <a:avLst/>
          </a:prstGeom>
        </p:spPr>
      </p:pic>
    </p:spTree>
    <p:extLst>
      <p:ext uri="{BB962C8B-B14F-4D97-AF65-F5344CB8AC3E}">
        <p14:creationId xmlns:p14="http://schemas.microsoft.com/office/powerpoint/2010/main" val="3270135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5C2C3DC9-CBAF-E0AA-9E07-BE81DC638CD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4" cy="6856612"/>
          </a:xfrm>
          <a:prstGeom prst="rect">
            <a:avLst/>
          </a:prstGeom>
        </p:spPr>
      </p:pic>
      <p:sp>
        <p:nvSpPr>
          <p:cNvPr id="3" name="Title Placeholder">
            <a:extLst>
              <a:ext uri="{FF2B5EF4-FFF2-40B4-BE49-F238E27FC236}">
                <a16:creationId xmlns:a16="http://schemas.microsoft.com/office/drawing/2014/main" id="{ACA65AA5-72F7-BA65-02CD-944C75DCABA4}"/>
              </a:ext>
            </a:extLst>
          </p:cNvPr>
          <p:cNvSpPr>
            <a:spLocks noGrp="1"/>
          </p:cNvSpPr>
          <p:nvPr>
            <p:ph type="body" sz="quarter" idx="10" hasCustomPrompt="1"/>
          </p:nvPr>
        </p:nvSpPr>
        <p:spPr>
          <a:xfrm>
            <a:off x="1" y="2163545"/>
            <a:ext cx="12189530" cy="1614487"/>
          </a:xfrm>
          <a:prstGeom prst="rect">
            <a:avLst/>
          </a:prstGeom>
        </p:spPr>
        <p:txBody>
          <a:bodyPr>
            <a:normAutofit/>
          </a:bodyPr>
          <a:lstStyle>
            <a:lvl1pPr marL="0" indent="0" algn="ctr">
              <a:buNone/>
              <a:defRPr sz="6000">
                <a:solidFill>
                  <a:schemeClr val="bg1"/>
                </a:solidFill>
                <a:latin typeface="+mj-lt"/>
              </a:defRPr>
            </a:lvl1pPr>
          </a:lstStyle>
          <a:p>
            <a:r>
              <a:rPr lang="en-US" dirty="0"/>
              <a:t>Presentation Title</a:t>
            </a:r>
          </a:p>
        </p:txBody>
      </p:sp>
      <p:sp>
        <p:nvSpPr>
          <p:cNvPr id="4" name="Department/Unit name Placeholder">
            <a:extLst>
              <a:ext uri="{FF2B5EF4-FFF2-40B4-BE49-F238E27FC236}">
                <a16:creationId xmlns:a16="http://schemas.microsoft.com/office/drawing/2014/main" id="{3E44D2A3-C965-C633-19E4-D7543644A742}"/>
              </a:ext>
            </a:extLst>
          </p:cNvPr>
          <p:cNvSpPr>
            <a:spLocks noGrp="1"/>
          </p:cNvSpPr>
          <p:nvPr>
            <p:ph type="body" sz="quarter" idx="11" hasCustomPrompt="1"/>
          </p:nvPr>
        </p:nvSpPr>
        <p:spPr>
          <a:xfrm>
            <a:off x="2471" y="3694701"/>
            <a:ext cx="12189530" cy="787847"/>
          </a:xfrm>
          <a:prstGeom prst="rect">
            <a:avLst/>
          </a:prstGeom>
        </p:spPr>
        <p:txBody>
          <a:bodyPr>
            <a:normAutofit/>
          </a:bodyPr>
          <a:lstStyle>
            <a:lvl1pPr marL="0" indent="0" algn="ctr">
              <a:buNone/>
              <a:defRPr sz="3600">
                <a:solidFill>
                  <a:schemeClr val="bg1"/>
                </a:solidFill>
                <a:latin typeface="+mn-lt"/>
              </a:defRPr>
            </a:lvl1pPr>
          </a:lstStyle>
          <a:p>
            <a:r>
              <a:rPr lang="en-US" dirty="0"/>
              <a:t>Department/Unit Name</a:t>
            </a:r>
          </a:p>
        </p:txBody>
      </p:sp>
      <p:sp>
        <p:nvSpPr>
          <p:cNvPr id="6" name="Date Placeholder">
            <a:extLst>
              <a:ext uri="{FF2B5EF4-FFF2-40B4-BE49-F238E27FC236}">
                <a16:creationId xmlns:a16="http://schemas.microsoft.com/office/drawing/2014/main" id="{A11F428D-6D39-7B6D-AFE8-65D4134A9969}"/>
              </a:ext>
            </a:extLst>
          </p:cNvPr>
          <p:cNvSpPr>
            <a:spLocks noGrp="1"/>
          </p:cNvSpPr>
          <p:nvPr>
            <p:ph type="body" sz="quarter" idx="12" hasCustomPrompt="1"/>
          </p:nvPr>
        </p:nvSpPr>
        <p:spPr>
          <a:xfrm>
            <a:off x="0" y="4500134"/>
            <a:ext cx="12189530" cy="787847"/>
          </a:xfrm>
          <a:prstGeom prst="rect">
            <a:avLst/>
          </a:prstGeom>
        </p:spPr>
        <p:txBody>
          <a:bodyPr>
            <a:normAutofit/>
          </a:bodyPr>
          <a:lstStyle>
            <a:lvl1pPr marL="0" indent="0" algn="ctr">
              <a:buNone/>
              <a:defRPr sz="3600">
                <a:solidFill>
                  <a:schemeClr val="bg1"/>
                </a:solidFill>
                <a:latin typeface="+mn-lt"/>
              </a:defRPr>
            </a:lvl1pPr>
          </a:lstStyle>
          <a:p>
            <a:r>
              <a:rPr lang="en-US" dirty="0"/>
              <a:t>Date</a:t>
            </a:r>
          </a:p>
        </p:txBody>
      </p:sp>
    </p:spTree>
    <p:extLst>
      <p:ext uri="{BB962C8B-B14F-4D97-AF65-F5344CB8AC3E}">
        <p14:creationId xmlns:p14="http://schemas.microsoft.com/office/powerpoint/2010/main" val="2488190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4A6F8600-C465-A237-F197-C96A708B3AE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9" y="3172"/>
            <a:ext cx="12180721" cy="6851656"/>
          </a:xfrm>
          <a:prstGeom prst="rect">
            <a:avLst/>
          </a:prstGeom>
        </p:spPr>
      </p:pic>
      <p:sp>
        <p:nvSpPr>
          <p:cNvPr id="3" name="Title Placeholder">
            <a:extLst>
              <a:ext uri="{FF2B5EF4-FFF2-40B4-BE49-F238E27FC236}">
                <a16:creationId xmlns:a16="http://schemas.microsoft.com/office/drawing/2014/main" id="{F16267C3-140D-73DF-5069-F013F81846F5}"/>
              </a:ext>
            </a:extLst>
          </p:cNvPr>
          <p:cNvSpPr>
            <a:spLocks noGrp="1"/>
          </p:cNvSpPr>
          <p:nvPr>
            <p:ph type="body" sz="quarter" idx="10" hasCustomPrompt="1"/>
          </p:nvPr>
        </p:nvSpPr>
        <p:spPr>
          <a:xfrm>
            <a:off x="8809" y="2163545"/>
            <a:ext cx="12180722" cy="1614487"/>
          </a:xfrm>
          <a:prstGeom prst="rect">
            <a:avLst/>
          </a:prstGeom>
        </p:spPr>
        <p:txBody>
          <a:bodyPr>
            <a:normAutofit/>
          </a:bodyPr>
          <a:lstStyle>
            <a:lvl1pPr marL="0" indent="0" algn="ctr">
              <a:buNone/>
              <a:defRPr sz="6000">
                <a:solidFill>
                  <a:schemeClr val="bg1"/>
                </a:solidFill>
                <a:latin typeface="+mj-lt"/>
              </a:defRPr>
            </a:lvl1pPr>
          </a:lstStyle>
          <a:p>
            <a:r>
              <a:rPr lang="en-US" dirty="0"/>
              <a:t>Presentation Title</a:t>
            </a:r>
          </a:p>
        </p:txBody>
      </p:sp>
      <p:sp>
        <p:nvSpPr>
          <p:cNvPr id="5" name="Department/Name Placeholder">
            <a:extLst>
              <a:ext uri="{FF2B5EF4-FFF2-40B4-BE49-F238E27FC236}">
                <a16:creationId xmlns:a16="http://schemas.microsoft.com/office/drawing/2014/main" id="{87E33E8E-94EC-D6F0-814A-4EDAFDEC863F}"/>
              </a:ext>
            </a:extLst>
          </p:cNvPr>
          <p:cNvSpPr>
            <a:spLocks noGrp="1"/>
          </p:cNvSpPr>
          <p:nvPr>
            <p:ph type="body" sz="quarter" idx="11" hasCustomPrompt="1"/>
          </p:nvPr>
        </p:nvSpPr>
        <p:spPr>
          <a:xfrm>
            <a:off x="2471" y="3694701"/>
            <a:ext cx="12189530" cy="787847"/>
          </a:xfrm>
          <a:prstGeom prst="rect">
            <a:avLst/>
          </a:prstGeom>
        </p:spPr>
        <p:txBody>
          <a:bodyPr>
            <a:normAutofit/>
          </a:bodyPr>
          <a:lstStyle>
            <a:lvl1pPr marL="0" indent="0" algn="ctr">
              <a:buNone/>
              <a:defRPr sz="3600">
                <a:solidFill>
                  <a:schemeClr val="bg1"/>
                </a:solidFill>
                <a:latin typeface="+mn-lt"/>
              </a:defRPr>
            </a:lvl1pPr>
          </a:lstStyle>
          <a:p>
            <a:r>
              <a:rPr lang="en-US" dirty="0"/>
              <a:t>Department/Unit Name</a:t>
            </a:r>
          </a:p>
        </p:txBody>
      </p:sp>
      <p:sp>
        <p:nvSpPr>
          <p:cNvPr id="6" name="Date Placeholder">
            <a:extLst>
              <a:ext uri="{FF2B5EF4-FFF2-40B4-BE49-F238E27FC236}">
                <a16:creationId xmlns:a16="http://schemas.microsoft.com/office/drawing/2014/main" id="{53FE06C4-A829-23E6-0677-AB297591F4CC}"/>
              </a:ext>
            </a:extLst>
          </p:cNvPr>
          <p:cNvSpPr>
            <a:spLocks noGrp="1"/>
          </p:cNvSpPr>
          <p:nvPr>
            <p:ph type="body" sz="quarter" idx="12" hasCustomPrompt="1"/>
          </p:nvPr>
        </p:nvSpPr>
        <p:spPr>
          <a:xfrm>
            <a:off x="0" y="4500134"/>
            <a:ext cx="12189530" cy="787847"/>
          </a:xfrm>
          <a:prstGeom prst="rect">
            <a:avLst/>
          </a:prstGeom>
        </p:spPr>
        <p:txBody>
          <a:bodyPr>
            <a:normAutofit/>
          </a:bodyPr>
          <a:lstStyle>
            <a:lvl1pPr marL="0" indent="0" algn="ctr">
              <a:buNone/>
              <a:defRPr sz="3600">
                <a:solidFill>
                  <a:schemeClr val="bg1"/>
                </a:solidFill>
                <a:latin typeface="+mn-lt"/>
              </a:defRPr>
            </a:lvl1pPr>
          </a:lstStyle>
          <a:p>
            <a:r>
              <a:rPr lang="en-US" dirty="0"/>
              <a:t>Date</a:t>
            </a:r>
          </a:p>
        </p:txBody>
      </p:sp>
    </p:spTree>
    <p:extLst>
      <p:ext uri="{BB962C8B-B14F-4D97-AF65-F5344CB8AC3E}">
        <p14:creationId xmlns:p14="http://schemas.microsoft.com/office/powerpoint/2010/main" val="414258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7055D02D-3326-7573-A3C0-A19814EBC3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7" y="694"/>
            <a:ext cx="12189532" cy="6856612"/>
          </a:xfrm>
          <a:prstGeom prst="rect">
            <a:avLst/>
          </a:prstGeom>
        </p:spPr>
      </p:pic>
      <p:pic>
        <p:nvPicPr>
          <p:cNvPr id="15" name="Block I">
            <a:extLst>
              <a:ext uri="{FF2B5EF4-FFF2-40B4-BE49-F238E27FC236}">
                <a16:creationId xmlns:a16="http://schemas.microsoft.com/office/drawing/2014/main" id="{193783E6-EE13-4530-A988-B4868B4965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098275" y="279019"/>
            <a:ext cx="528575" cy="762367"/>
          </a:xfrm>
          <a:prstGeom prst="rect">
            <a:avLst/>
          </a:prstGeom>
        </p:spPr>
      </p:pic>
      <p:sp>
        <p:nvSpPr>
          <p:cNvPr id="11" name="Title Accent">
            <a:extLst>
              <a:ext uri="{FF2B5EF4-FFF2-40B4-BE49-F238E27FC236}">
                <a16:creationId xmlns:a16="http://schemas.microsoft.com/office/drawing/2014/main" id="{BBEA2DE4-2385-495C-A616-BF4D8C4AE721}"/>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Title Placeholder">
            <a:extLst>
              <a:ext uri="{FF2B5EF4-FFF2-40B4-BE49-F238E27FC236}">
                <a16:creationId xmlns:a16="http://schemas.microsoft.com/office/drawing/2014/main" id="{4A50B919-1C53-82C7-0ADF-4D7B6064495F}"/>
              </a:ext>
            </a:extLst>
          </p:cNvPr>
          <p:cNvSpPr>
            <a:spLocks noGrp="1"/>
          </p:cNvSpPr>
          <p:nvPr>
            <p:ph type="title" hasCustomPrompt="1"/>
          </p:nvPr>
        </p:nvSpPr>
        <p:spPr>
          <a:xfrm>
            <a:off x="1627542" y="1832610"/>
            <a:ext cx="9470733" cy="1325563"/>
          </a:xfrm>
        </p:spPr>
        <p:txBody>
          <a:bodyPr>
            <a:normAutofit/>
          </a:bodyPr>
          <a:lstStyle>
            <a:lvl1pPr>
              <a:defRPr sz="8000">
                <a:solidFill>
                  <a:schemeClr val="bg1"/>
                </a:solidFill>
              </a:defRPr>
            </a:lvl1pPr>
          </a:lstStyle>
          <a:p>
            <a:r>
              <a:rPr lang="en-US" dirty="0"/>
              <a:t>HEADING</a:t>
            </a:r>
          </a:p>
        </p:txBody>
      </p:sp>
      <p:sp>
        <p:nvSpPr>
          <p:cNvPr id="24" name="Subtitle Placeholder">
            <a:extLst>
              <a:ext uri="{FF2B5EF4-FFF2-40B4-BE49-F238E27FC236}">
                <a16:creationId xmlns:a16="http://schemas.microsoft.com/office/drawing/2014/main" id="{E14BE4D4-A7FC-9557-3271-D4088C04E79B}"/>
              </a:ext>
            </a:extLst>
          </p:cNvPr>
          <p:cNvSpPr>
            <a:spLocks noGrp="1"/>
          </p:cNvSpPr>
          <p:nvPr>
            <p:ph type="body" sz="quarter" idx="12"/>
          </p:nvPr>
        </p:nvSpPr>
        <p:spPr>
          <a:xfrm>
            <a:off x="1627542" y="3603292"/>
            <a:ext cx="9470733" cy="1422098"/>
          </a:xfrm>
        </p:spPr>
        <p:txBody>
          <a:bodyPr>
            <a:normAutofit/>
          </a:bodyPr>
          <a:lstStyle>
            <a:lvl1pPr marL="0" indent="0">
              <a:buNone/>
              <a:defRPr sz="2400">
                <a:solidFill>
                  <a:schemeClr val="bg1"/>
                </a:solidFill>
              </a:defRPr>
            </a:lvl1pPr>
          </a:lstStyle>
          <a:p>
            <a:pPr lvl="0"/>
            <a:r>
              <a:rPr lang="en-US"/>
              <a:t>Click to edit Master text styles</a:t>
            </a:r>
          </a:p>
        </p:txBody>
      </p:sp>
      <p:sp>
        <p:nvSpPr>
          <p:cNvPr id="32" name="Department/unit name Placeholder">
            <a:extLst>
              <a:ext uri="{FF2B5EF4-FFF2-40B4-BE49-F238E27FC236}">
                <a16:creationId xmlns:a16="http://schemas.microsoft.com/office/drawing/2014/main" id="{5CA5320C-70CA-7F64-3D32-B994D01BD608}"/>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6" name="Slide Number Placeholder">
            <a:extLst>
              <a:ext uri="{FF2B5EF4-FFF2-40B4-BE49-F238E27FC236}">
                <a16:creationId xmlns:a16="http://schemas.microsoft.com/office/drawing/2014/main" id="{2D0D6A88-2FF4-ED2F-DB76-9BB2C9C00F37}"/>
              </a:ext>
              <a:ext uri="{C183D7F6-B498-43B3-948B-1728B52AA6E4}">
                <adec:decorative xmlns:adec="http://schemas.microsoft.com/office/drawing/2017/decorative" val="1"/>
              </a:ext>
            </a:extLst>
          </p:cNvPr>
          <p:cNvSpPr>
            <a:spLocks noGrp="1"/>
          </p:cNvSpPr>
          <p:nvPr>
            <p:ph type="sldNum" sz="quarter" idx="14"/>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76884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493BA29-88DB-9209-4439-6C9327AE69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3" cy="6856612"/>
          </a:xfrm>
          <a:prstGeom prst="rect">
            <a:avLst/>
          </a:prstGeom>
        </p:spPr>
      </p:pic>
      <p:pic>
        <p:nvPicPr>
          <p:cNvPr id="10" name="Block I">
            <a:extLst>
              <a:ext uri="{FF2B5EF4-FFF2-40B4-BE49-F238E27FC236}">
                <a16:creationId xmlns:a16="http://schemas.microsoft.com/office/drawing/2014/main" id="{72E36FC3-13D9-5B7F-F024-ECE203ECE5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7" name="Title Accent">
            <a:extLst>
              <a:ext uri="{FF2B5EF4-FFF2-40B4-BE49-F238E27FC236}">
                <a16:creationId xmlns:a16="http://schemas.microsoft.com/office/drawing/2014/main" id="{70DB334B-58BA-FA46-760E-299BA028B952}"/>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rgbClr val="FF5F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itle Placeholder">
            <a:extLst>
              <a:ext uri="{FF2B5EF4-FFF2-40B4-BE49-F238E27FC236}">
                <a16:creationId xmlns:a16="http://schemas.microsoft.com/office/drawing/2014/main" id="{9022AEE9-9854-64A4-8425-2C701E7B8A64}"/>
              </a:ext>
            </a:extLst>
          </p:cNvPr>
          <p:cNvSpPr>
            <a:spLocks noGrp="1"/>
          </p:cNvSpPr>
          <p:nvPr>
            <p:ph type="title" hasCustomPrompt="1"/>
          </p:nvPr>
        </p:nvSpPr>
        <p:spPr>
          <a:xfrm>
            <a:off x="1627542" y="1832610"/>
            <a:ext cx="9470733" cy="1325563"/>
          </a:xfrm>
        </p:spPr>
        <p:txBody>
          <a:bodyPr>
            <a:normAutofit/>
          </a:bodyPr>
          <a:lstStyle>
            <a:lvl1pPr>
              <a:defRPr sz="8000">
                <a:solidFill>
                  <a:schemeClr val="bg1"/>
                </a:solidFill>
              </a:defRPr>
            </a:lvl1pPr>
          </a:lstStyle>
          <a:p>
            <a:r>
              <a:rPr lang="en-US" dirty="0"/>
              <a:t>HEADING</a:t>
            </a:r>
          </a:p>
        </p:txBody>
      </p:sp>
      <p:sp>
        <p:nvSpPr>
          <p:cNvPr id="9" name="Subtitle Placeholder">
            <a:extLst>
              <a:ext uri="{FF2B5EF4-FFF2-40B4-BE49-F238E27FC236}">
                <a16:creationId xmlns:a16="http://schemas.microsoft.com/office/drawing/2014/main" id="{06092AA5-D5FE-2CF4-EDF1-CED258F3F204}"/>
              </a:ext>
            </a:extLst>
          </p:cNvPr>
          <p:cNvSpPr>
            <a:spLocks noGrp="1"/>
          </p:cNvSpPr>
          <p:nvPr>
            <p:ph type="body" sz="quarter" idx="12"/>
          </p:nvPr>
        </p:nvSpPr>
        <p:spPr>
          <a:xfrm>
            <a:off x="1627542" y="3603292"/>
            <a:ext cx="9470733" cy="1422098"/>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2" name="Department/unit name Placeholder">
            <a:extLst>
              <a:ext uri="{FF2B5EF4-FFF2-40B4-BE49-F238E27FC236}">
                <a16:creationId xmlns:a16="http://schemas.microsoft.com/office/drawing/2014/main" id="{1A96EBAC-4595-0697-28AB-2D8283139385}"/>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3" name="Slide Number Placeholder">
            <a:extLst>
              <a:ext uri="{FF2B5EF4-FFF2-40B4-BE49-F238E27FC236}">
                <a16:creationId xmlns:a16="http://schemas.microsoft.com/office/drawing/2014/main" id="{B004C974-18EE-90F8-50C2-6B74362B7EB0}"/>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01273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pic>
        <p:nvPicPr>
          <p:cNvPr id="8" name="Background">
            <a:extLst>
              <a:ext uri="{FF2B5EF4-FFF2-40B4-BE49-F238E27FC236}">
                <a16:creationId xmlns:a16="http://schemas.microsoft.com/office/drawing/2014/main" id="{4E2EB510-CA6D-090B-7475-EB8A202EE1A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2" cy="6856612"/>
          </a:xfrm>
          <a:prstGeom prst="rect">
            <a:avLst/>
          </a:prstGeom>
        </p:spPr>
      </p:pic>
      <p:pic>
        <p:nvPicPr>
          <p:cNvPr id="10" name="Block I">
            <a:extLst>
              <a:ext uri="{FF2B5EF4-FFF2-40B4-BE49-F238E27FC236}">
                <a16:creationId xmlns:a16="http://schemas.microsoft.com/office/drawing/2014/main" id="{68FCE613-86B1-45E6-BB32-58EB7FA4BA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098275" y="279019"/>
            <a:ext cx="528575" cy="762367"/>
          </a:xfrm>
          <a:prstGeom prst="rect">
            <a:avLst/>
          </a:prstGeom>
        </p:spPr>
      </p:pic>
      <p:sp>
        <p:nvSpPr>
          <p:cNvPr id="5" name="Title accent">
            <a:extLst>
              <a:ext uri="{FF2B5EF4-FFF2-40B4-BE49-F238E27FC236}">
                <a16:creationId xmlns:a16="http://schemas.microsoft.com/office/drawing/2014/main" id="{9D88B7D3-8E4C-8BC3-801C-DEA164218AD9}"/>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Placeholder">
            <a:extLst>
              <a:ext uri="{FF2B5EF4-FFF2-40B4-BE49-F238E27FC236}">
                <a16:creationId xmlns:a16="http://schemas.microsoft.com/office/drawing/2014/main" id="{DB230F21-1FBA-D776-0144-95076DA261C2}"/>
              </a:ext>
            </a:extLst>
          </p:cNvPr>
          <p:cNvSpPr>
            <a:spLocks noGrp="1"/>
          </p:cNvSpPr>
          <p:nvPr>
            <p:ph type="title" hasCustomPrompt="1"/>
          </p:nvPr>
        </p:nvSpPr>
        <p:spPr>
          <a:xfrm>
            <a:off x="1627542" y="1832610"/>
            <a:ext cx="9470733" cy="1325563"/>
          </a:xfrm>
        </p:spPr>
        <p:txBody>
          <a:bodyPr>
            <a:normAutofit/>
          </a:bodyPr>
          <a:lstStyle>
            <a:lvl1pPr>
              <a:defRPr sz="8000">
                <a:solidFill>
                  <a:schemeClr val="bg1"/>
                </a:solidFill>
              </a:defRPr>
            </a:lvl1pPr>
          </a:lstStyle>
          <a:p>
            <a:r>
              <a:rPr lang="en-US" dirty="0"/>
              <a:t>HEADING</a:t>
            </a:r>
          </a:p>
        </p:txBody>
      </p:sp>
      <p:sp>
        <p:nvSpPr>
          <p:cNvPr id="7" name="Subtitle Placeholder">
            <a:extLst>
              <a:ext uri="{FF2B5EF4-FFF2-40B4-BE49-F238E27FC236}">
                <a16:creationId xmlns:a16="http://schemas.microsoft.com/office/drawing/2014/main" id="{1BA84641-52D3-F667-A202-043557B06E8C}"/>
              </a:ext>
            </a:extLst>
          </p:cNvPr>
          <p:cNvSpPr>
            <a:spLocks noGrp="1"/>
          </p:cNvSpPr>
          <p:nvPr>
            <p:ph type="body" sz="quarter" idx="12"/>
          </p:nvPr>
        </p:nvSpPr>
        <p:spPr>
          <a:xfrm>
            <a:off x="1627542" y="3603292"/>
            <a:ext cx="9470733" cy="1422098"/>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3" name="Department/Unit name Placeholder">
            <a:extLst>
              <a:ext uri="{FF2B5EF4-FFF2-40B4-BE49-F238E27FC236}">
                <a16:creationId xmlns:a16="http://schemas.microsoft.com/office/drawing/2014/main" id="{734D93D2-3734-2540-A03F-C47C6DD21233}"/>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3" name="Slide Number Placeholder">
            <a:extLst>
              <a:ext uri="{FF2B5EF4-FFF2-40B4-BE49-F238E27FC236}">
                <a16:creationId xmlns:a16="http://schemas.microsoft.com/office/drawing/2014/main" id="{45E21822-BD18-9D54-B62B-8E5D54BCF3BE}"/>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2881333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pic>
        <p:nvPicPr>
          <p:cNvPr id="3" name="Background">
            <a:extLst>
              <a:ext uri="{FF2B5EF4-FFF2-40B4-BE49-F238E27FC236}">
                <a16:creationId xmlns:a16="http://schemas.microsoft.com/office/drawing/2014/main" id="{2F9A8B31-E9F1-E958-5770-0E4DC6EC1F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Block I">
            <a:extLst>
              <a:ext uri="{FF2B5EF4-FFF2-40B4-BE49-F238E27FC236}">
                <a16:creationId xmlns:a16="http://schemas.microsoft.com/office/drawing/2014/main" id="{372EC9F4-B30C-7841-50F3-CAE581C4ACF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6" name="Title Accent">
            <a:extLst>
              <a:ext uri="{FF2B5EF4-FFF2-40B4-BE49-F238E27FC236}">
                <a16:creationId xmlns:a16="http://schemas.microsoft.com/office/drawing/2014/main" id="{7F62A38B-0BBB-7A39-BE3D-4B696AE8F248}"/>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rgbClr val="FF5F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itle Placeholder">
            <a:extLst>
              <a:ext uri="{FF2B5EF4-FFF2-40B4-BE49-F238E27FC236}">
                <a16:creationId xmlns:a16="http://schemas.microsoft.com/office/drawing/2014/main" id="{C8C38F5E-9BC0-719F-02FF-D9B0010B4E12}"/>
              </a:ext>
            </a:extLst>
          </p:cNvPr>
          <p:cNvSpPr>
            <a:spLocks noGrp="1"/>
          </p:cNvSpPr>
          <p:nvPr>
            <p:ph type="title" hasCustomPrompt="1"/>
          </p:nvPr>
        </p:nvSpPr>
        <p:spPr>
          <a:xfrm>
            <a:off x="1627542" y="1832610"/>
            <a:ext cx="9470733" cy="1325563"/>
          </a:xfrm>
        </p:spPr>
        <p:txBody>
          <a:bodyPr>
            <a:normAutofit/>
          </a:bodyPr>
          <a:lstStyle>
            <a:lvl1pPr>
              <a:defRPr sz="8000">
                <a:solidFill>
                  <a:schemeClr val="bg1"/>
                </a:solidFill>
              </a:defRPr>
            </a:lvl1pPr>
          </a:lstStyle>
          <a:p>
            <a:r>
              <a:rPr lang="en-US" dirty="0"/>
              <a:t>HEADING</a:t>
            </a:r>
          </a:p>
        </p:txBody>
      </p:sp>
      <p:sp>
        <p:nvSpPr>
          <p:cNvPr id="8" name="Subtitle Placeholder">
            <a:extLst>
              <a:ext uri="{FF2B5EF4-FFF2-40B4-BE49-F238E27FC236}">
                <a16:creationId xmlns:a16="http://schemas.microsoft.com/office/drawing/2014/main" id="{93DA8837-8538-EC91-4522-8F7D0204BE34}"/>
              </a:ext>
            </a:extLst>
          </p:cNvPr>
          <p:cNvSpPr>
            <a:spLocks noGrp="1"/>
          </p:cNvSpPr>
          <p:nvPr>
            <p:ph type="body" sz="quarter" idx="12"/>
          </p:nvPr>
        </p:nvSpPr>
        <p:spPr>
          <a:xfrm>
            <a:off x="1627542" y="3603292"/>
            <a:ext cx="9470733" cy="1422098"/>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2" name="Department/Unit name Placeholder">
            <a:extLst>
              <a:ext uri="{FF2B5EF4-FFF2-40B4-BE49-F238E27FC236}">
                <a16:creationId xmlns:a16="http://schemas.microsoft.com/office/drawing/2014/main" id="{C3874A56-F068-73F4-0F8E-2728FC25B40F}"/>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2" name="Slide Number Placeholder">
            <a:extLst>
              <a:ext uri="{FF2B5EF4-FFF2-40B4-BE49-F238E27FC236}">
                <a16:creationId xmlns:a16="http://schemas.microsoft.com/office/drawing/2014/main" id="{FD4F4EDB-DDC3-8969-B1D8-C97542C1EFDC}"/>
              </a:ext>
              <a:ext uri="{C183D7F6-B498-43B3-948B-1728B52AA6E4}">
                <adec:decorative xmlns:adec="http://schemas.microsoft.com/office/drawing/2017/decorative" val="1"/>
              </a:ext>
            </a:extLst>
          </p:cNvPr>
          <p:cNvSpPr>
            <a:spLocks noGrp="1"/>
          </p:cNvSpPr>
          <p:nvPr>
            <p:ph type="sldNum" sz="quarter" idx="16"/>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3096736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 Slide 1">
    <p:spTree>
      <p:nvGrpSpPr>
        <p:cNvPr id="1" name=""/>
        <p:cNvGrpSpPr/>
        <p:nvPr/>
      </p:nvGrpSpPr>
      <p:grpSpPr>
        <a:xfrm>
          <a:off x="0" y="0"/>
          <a:ext cx="0" cy="0"/>
          <a:chOff x="0" y="0"/>
          <a:chExt cx="0" cy="0"/>
        </a:xfrm>
      </p:grpSpPr>
      <p:pic>
        <p:nvPicPr>
          <p:cNvPr id="3" name="Picture 2" descr="A picture containing outdoor&#10;&#10;Description automatically generated">
            <a:extLst>
              <a:ext uri="{FF2B5EF4-FFF2-40B4-BE49-F238E27FC236}">
                <a16:creationId xmlns:a16="http://schemas.microsoft.com/office/drawing/2014/main" id="{8D54B1B0-DD89-9045-4A8D-7B8DB2F801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pic>
        <p:nvPicPr>
          <p:cNvPr id="5" name="Block I">
            <a:extLst>
              <a:ext uri="{FF2B5EF4-FFF2-40B4-BE49-F238E27FC236}">
                <a16:creationId xmlns:a16="http://schemas.microsoft.com/office/drawing/2014/main" id="{B6F3FFB3-15FF-5FEF-255A-ED6AEE9D57D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4" name="Title Placeholder">
            <a:extLst>
              <a:ext uri="{FF2B5EF4-FFF2-40B4-BE49-F238E27FC236}">
                <a16:creationId xmlns:a16="http://schemas.microsoft.com/office/drawing/2014/main" id="{F7E785B2-7E34-E0D4-0458-2031C02479F1}"/>
              </a:ext>
            </a:extLst>
          </p:cNvPr>
          <p:cNvSpPr>
            <a:spLocks noGrp="1"/>
          </p:cNvSpPr>
          <p:nvPr>
            <p:ph type="title" hasCustomPrompt="1"/>
          </p:nvPr>
        </p:nvSpPr>
        <p:spPr>
          <a:xfrm>
            <a:off x="838200" y="2687996"/>
            <a:ext cx="10515600" cy="1325563"/>
          </a:xfrm>
        </p:spPr>
        <p:txBody>
          <a:bodyPr/>
          <a:lstStyle>
            <a:lvl1pPr algn="ctr">
              <a:defRPr sz="6000">
                <a:solidFill>
                  <a:schemeClr val="bg1"/>
                </a:solidFill>
              </a:defRPr>
            </a:lvl1pPr>
          </a:lstStyle>
          <a:p>
            <a:r>
              <a:rPr lang="en-US" dirty="0"/>
              <a:t>Heading</a:t>
            </a:r>
          </a:p>
        </p:txBody>
      </p:sp>
      <p:sp>
        <p:nvSpPr>
          <p:cNvPr id="15" name="Title underscore">
            <a:extLst>
              <a:ext uri="{FF2B5EF4-FFF2-40B4-BE49-F238E27FC236}">
                <a16:creationId xmlns:a16="http://schemas.microsoft.com/office/drawing/2014/main" id="{73C213B8-2261-4AAB-8CED-8BDC7849CB49}"/>
              </a:ext>
              <a:ext uri="{C183D7F6-B498-43B3-948B-1728B52AA6E4}">
                <adec:decorative xmlns:adec="http://schemas.microsoft.com/office/drawing/2017/decorative" val="1"/>
              </a:ext>
            </a:extLst>
          </p:cNvPr>
          <p:cNvSpPr/>
          <p:nvPr userDrawn="1"/>
        </p:nvSpPr>
        <p:spPr>
          <a:xfrm>
            <a:off x="5455664" y="4159281"/>
            <a:ext cx="1275549" cy="141956"/>
          </a:xfrm>
          <a:prstGeom prst="rect">
            <a:avLst/>
          </a:prstGeom>
          <a:solidFill>
            <a:srgbClr val="FF5F0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Department/Unit name Placeholder">
            <a:extLst>
              <a:ext uri="{FF2B5EF4-FFF2-40B4-BE49-F238E27FC236}">
                <a16:creationId xmlns:a16="http://schemas.microsoft.com/office/drawing/2014/main" id="{43F3769A-076E-8C78-317D-5BCB57976EF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dirty="0"/>
              <a:t>DEPARTMENT/UNIT NAME</a:t>
            </a:r>
          </a:p>
        </p:txBody>
      </p:sp>
      <p:sp>
        <p:nvSpPr>
          <p:cNvPr id="10" name="Slide Number Placeholder">
            <a:extLst>
              <a:ext uri="{FF2B5EF4-FFF2-40B4-BE49-F238E27FC236}">
                <a16:creationId xmlns:a16="http://schemas.microsoft.com/office/drawing/2014/main" id="{576D1151-1586-A4CD-17CD-700A8ECAB741}"/>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296970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08955-08BB-4699-BDD8-1E3D7EEFD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5" name="Text Placeholder 4">
            <a:extLst>
              <a:ext uri="{FF2B5EF4-FFF2-40B4-BE49-F238E27FC236}">
                <a16:creationId xmlns:a16="http://schemas.microsoft.com/office/drawing/2014/main" id="{AA3B2E1F-8BE8-6F6E-A1F6-527F51B3D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EB605B6C-A108-B529-76C2-7C90E4E90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j-lt"/>
              </a:defRPr>
            </a:lvl1pPr>
          </a:lstStyle>
          <a:p>
            <a:fld id="{86134D44-37F0-44A1-8A08-E9432A030C07}" type="slidenum">
              <a:rPr lang="en-US" smtClean="0"/>
              <a:pPr/>
              <a:t>‹#›</a:t>
            </a:fld>
            <a:endParaRPr lang="en-US" dirty="0"/>
          </a:p>
        </p:txBody>
      </p:sp>
    </p:spTree>
    <p:extLst>
      <p:ext uri="{BB962C8B-B14F-4D97-AF65-F5344CB8AC3E}">
        <p14:creationId xmlns:p14="http://schemas.microsoft.com/office/powerpoint/2010/main" val="12578492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63" r:id="rId6"/>
    <p:sldLayoutId id="2147483664" r:id="rId7"/>
    <p:sldLayoutId id="2147483665" r:id="rId8"/>
    <p:sldLayoutId id="2147483651" r:id="rId9"/>
    <p:sldLayoutId id="2147483666" r:id="rId10"/>
    <p:sldLayoutId id="2147483671" r:id="rId11"/>
    <p:sldLayoutId id="2147483670" r:id="rId12"/>
    <p:sldLayoutId id="2147483652" r:id="rId13"/>
    <p:sldLayoutId id="2147483653" r:id="rId14"/>
    <p:sldLayoutId id="2147483672" r:id="rId15"/>
    <p:sldLayoutId id="2147483673" r:id="rId16"/>
    <p:sldLayoutId id="2147483675" r:id="rId17"/>
    <p:sldLayoutId id="2147483676" r:id="rId18"/>
    <p:sldLayoutId id="2147483677" r:id="rId19"/>
    <p:sldLayoutId id="2147483678" r:id="rId20"/>
    <p:sldLayoutId id="2147483679" r:id="rId21"/>
    <p:sldLayoutId id="2147483680" r:id="rId22"/>
    <p:sldLayoutId id="2147483654" r:id="rId23"/>
    <p:sldLayoutId id="2147483655" r:id="rId24"/>
    <p:sldLayoutId id="2147483656" r:id="rId25"/>
    <p:sldLayoutId id="2147483657" r:id="rId26"/>
    <p:sldLayoutId id="2147483667" r:id="rId27"/>
    <p:sldLayoutId id="2147483668" r:id="rId2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7294/16628596" TargetMode="External"/><Relationship Id="rId2" Type="http://schemas.openxmlformats.org/officeDocument/2006/relationships/hyperlink" Target="https://doi.org/10.1007/978-3-319-24574-4_28" TargetMode="External"/><Relationship Id="rId1" Type="http://schemas.openxmlformats.org/officeDocument/2006/relationships/slideLayout" Target="../slideLayouts/slideLayout11.xml"/><Relationship Id="rId6" Type="http://schemas.openxmlformats.org/officeDocument/2006/relationships/hyperlink" Target="https://arxiv.org/abs/2110.02196" TargetMode="External"/><Relationship Id="rId5" Type="http://schemas.openxmlformats.org/officeDocument/2006/relationships/hyperlink" Target="https://doi.org/10.48550/arXiv.1409.4842" TargetMode="External"/><Relationship Id="rId4" Type="http://schemas.openxmlformats.org/officeDocument/2006/relationships/hyperlink" Target="https://doi.org/10.1016/j.autcon.2019.04.00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ofI Wordmark">
            <a:extLst>
              <a:ext uri="{FF2B5EF4-FFF2-40B4-BE49-F238E27FC236}">
                <a16:creationId xmlns:a16="http://schemas.microsoft.com/office/drawing/2014/main" id="{80A8D95A-56DE-ECF7-552B-BDA2BE5332E9}"/>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08436" y="2680726"/>
            <a:ext cx="5775128" cy="1496545"/>
          </a:xfrm>
          <a:prstGeom prst="rect">
            <a:avLst/>
          </a:prstGeom>
        </p:spPr>
      </p:pic>
    </p:spTree>
    <p:extLst>
      <p:ext uri="{BB962C8B-B14F-4D97-AF65-F5344CB8AC3E}">
        <p14:creationId xmlns:p14="http://schemas.microsoft.com/office/powerpoint/2010/main" val="2769133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Network Design</a:t>
            </a:r>
          </a:p>
        </p:txBody>
      </p:sp>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534930"/>
          </a:xfrm>
        </p:spPr>
        <p:txBody>
          <a:bodyPr>
            <a:normAutofit/>
          </a:bodyPr>
          <a:lstStyle/>
          <a:p>
            <a:pPr marL="342900" indent="-342900">
              <a:buFont typeface="Arial" panose="020B0604020202020204" pitchFamily="34" charset="0"/>
              <a:buChar char="•"/>
            </a:pPr>
            <a:r>
              <a:rPr lang="en-US" dirty="0"/>
              <a:t>In 2019, Zhengqing Liu etc. had applied U-net for concrete crack detection [3].</a:t>
            </a:r>
          </a:p>
          <a:p>
            <a:pPr marL="342900" indent="-342900">
              <a:buFont typeface="Arial" panose="020B0604020202020204" pitchFamily="34" charset="0"/>
              <a:buChar char="•"/>
            </a:pPr>
            <a:r>
              <a:rPr lang="en-US" dirty="0"/>
              <a:t>The key feature of their network is adding BatchNormalization Layer between each Convolutional Layer and Activation Layer.</a:t>
            </a: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10</a:t>
            </a:fld>
            <a:endParaRPr lang="en-US" dirty="0"/>
          </a:p>
        </p:txBody>
      </p:sp>
      <p:pic>
        <p:nvPicPr>
          <p:cNvPr id="11" name="Picture 10">
            <a:extLst>
              <a:ext uri="{FF2B5EF4-FFF2-40B4-BE49-F238E27FC236}">
                <a16:creationId xmlns:a16="http://schemas.microsoft.com/office/drawing/2014/main" id="{0B49733E-FC24-AFFB-0D78-7F4FF6230762}"/>
              </a:ext>
            </a:extLst>
          </p:cNvPr>
          <p:cNvPicPr>
            <a:picLocks noChangeAspect="1"/>
          </p:cNvPicPr>
          <p:nvPr/>
        </p:nvPicPr>
        <p:blipFill>
          <a:blip r:embed="rId2"/>
          <a:stretch>
            <a:fillRect/>
          </a:stretch>
        </p:blipFill>
        <p:spPr>
          <a:xfrm>
            <a:off x="573526" y="2669975"/>
            <a:ext cx="8504694" cy="3256849"/>
          </a:xfrm>
          <a:prstGeom prst="rect">
            <a:avLst/>
          </a:prstGeom>
        </p:spPr>
      </p:pic>
      <p:pic>
        <p:nvPicPr>
          <p:cNvPr id="13" name="Picture 12">
            <a:extLst>
              <a:ext uri="{FF2B5EF4-FFF2-40B4-BE49-F238E27FC236}">
                <a16:creationId xmlns:a16="http://schemas.microsoft.com/office/drawing/2014/main" id="{5DF3B494-8E4D-90FE-D1FA-7EDE5649B4A0}"/>
              </a:ext>
            </a:extLst>
          </p:cNvPr>
          <p:cNvPicPr>
            <a:picLocks noChangeAspect="1"/>
          </p:cNvPicPr>
          <p:nvPr/>
        </p:nvPicPr>
        <p:blipFill>
          <a:blip r:embed="rId3"/>
          <a:stretch>
            <a:fillRect/>
          </a:stretch>
        </p:blipFill>
        <p:spPr>
          <a:xfrm>
            <a:off x="9218233" y="2669975"/>
            <a:ext cx="2664807" cy="2798047"/>
          </a:xfrm>
          <a:prstGeom prst="rect">
            <a:avLst/>
          </a:prstGeom>
        </p:spPr>
      </p:pic>
      <p:sp>
        <p:nvSpPr>
          <p:cNvPr id="14" name="Text Placeholder 1">
            <a:extLst>
              <a:ext uri="{FF2B5EF4-FFF2-40B4-BE49-F238E27FC236}">
                <a16:creationId xmlns:a16="http://schemas.microsoft.com/office/drawing/2014/main" id="{7040C763-6D35-FFD5-DEA3-B27F7A5DD9A6}"/>
              </a:ext>
            </a:extLst>
          </p:cNvPr>
          <p:cNvSpPr txBox="1">
            <a:spLocks/>
          </p:cNvSpPr>
          <p:nvPr/>
        </p:nvSpPr>
        <p:spPr>
          <a:xfrm>
            <a:off x="9480760" y="5599334"/>
            <a:ext cx="2139751" cy="385949"/>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2.2. N</a:t>
            </a:r>
            <a:r>
              <a:rPr lang="en-US" altLang="zh-CN" sz="1700" dirty="0">
                <a:latin typeface="Times New Roman" panose="02020603050405020304" pitchFamily="18" charset="0"/>
                <a:cs typeface="Times New Roman" panose="02020603050405020304" pitchFamily="18" charset="0"/>
              </a:rPr>
              <a:t>etwork design</a:t>
            </a: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996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Implementation with Keras</a:t>
            </a: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11</a:t>
            </a:fld>
            <a:endParaRPr lang="en-US" dirty="0"/>
          </a:p>
        </p:txBody>
      </p:sp>
      <p:pic>
        <p:nvPicPr>
          <p:cNvPr id="12" name="Picture 11">
            <a:extLst>
              <a:ext uri="{FF2B5EF4-FFF2-40B4-BE49-F238E27FC236}">
                <a16:creationId xmlns:a16="http://schemas.microsoft.com/office/drawing/2014/main" id="{376911A2-6A6F-B8F1-A306-E070A66B7168}"/>
              </a:ext>
            </a:extLst>
          </p:cNvPr>
          <p:cNvPicPr>
            <a:picLocks noChangeAspect="1"/>
          </p:cNvPicPr>
          <p:nvPr/>
        </p:nvPicPr>
        <p:blipFill>
          <a:blip r:embed="rId2"/>
          <a:stretch>
            <a:fillRect/>
          </a:stretch>
        </p:blipFill>
        <p:spPr>
          <a:xfrm>
            <a:off x="609599" y="1492561"/>
            <a:ext cx="5486400" cy="3659678"/>
          </a:xfrm>
          <a:prstGeom prst="rect">
            <a:avLst/>
          </a:prstGeom>
        </p:spPr>
      </p:pic>
      <p:sp>
        <p:nvSpPr>
          <p:cNvPr id="17" name="Text Placeholder 1">
            <a:extLst>
              <a:ext uri="{FF2B5EF4-FFF2-40B4-BE49-F238E27FC236}">
                <a16:creationId xmlns:a16="http://schemas.microsoft.com/office/drawing/2014/main" id="{7015A534-AB3F-3244-C69E-DFBEC20E6DED}"/>
              </a:ext>
            </a:extLst>
          </p:cNvPr>
          <p:cNvSpPr txBox="1">
            <a:spLocks/>
          </p:cNvSpPr>
          <p:nvPr/>
        </p:nvSpPr>
        <p:spPr>
          <a:xfrm>
            <a:off x="4122902" y="5363588"/>
            <a:ext cx="3946195" cy="3651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2.3. Coding with TensorFlow.Keras</a:t>
            </a:r>
          </a:p>
        </p:txBody>
      </p:sp>
      <p:pic>
        <p:nvPicPr>
          <p:cNvPr id="19" name="Picture 18">
            <a:extLst>
              <a:ext uri="{FF2B5EF4-FFF2-40B4-BE49-F238E27FC236}">
                <a16:creationId xmlns:a16="http://schemas.microsoft.com/office/drawing/2014/main" id="{C58D3057-671E-49C7-7584-747446DDBAF0}"/>
              </a:ext>
            </a:extLst>
          </p:cNvPr>
          <p:cNvPicPr>
            <a:picLocks noChangeAspect="1"/>
          </p:cNvPicPr>
          <p:nvPr/>
        </p:nvPicPr>
        <p:blipFill>
          <a:blip r:embed="rId3"/>
          <a:stretch>
            <a:fillRect/>
          </a:stretch>
        </p:blipFill>
        <p:spPr>
          <a:xfrm>
            <a:off x="6206419" y="1493600"/>
            <a:ext cx="5446173" cy="3657600"/>
          </a:xfrm>
          <a:prstGeom prst="rect">
            <a:avLst/>
          </a:prstGeom>
        </p:spPr>
      </p:pic>
    </p:spTree>
    <p:extLst>
      <p:ext uri="{BB962C8B-B14F-4D97-AF65-F5344CB8AC3E}">
        <p14:creationId xmlns:p14="http://schemas.microsoft.com/office/powerpoint/2010/main" val="2062882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a:xfrm>
            <a:off x="654228" y="277803"/>
            <a:ext cx="10370191" cy="1189820"/>
          </a:xfrm>
        </p:spPr>
        <p:txBody>
          <a:bodyPr vert="horz" lIns="91440" tIns="45720" rIns="91440" bIns="45720" rtlCol="0" anchor="ctr" anchorCtr="0">
            <a:normAutofit/>
          </a:bodyPr>
          <a:lstStyle/>
          <a:p>
            <a:pPr>
              <a:defRPr/>
            </a:pPr>
            <a:r>
              <a:rPr lang="en-US" b="1" kern="1200"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3186F228-822B-BFAF-3DDC-C3EA0B0F5DA1}"/>
              </a:ext>
            </a:extLst>
          </p:cNvPr>
          <p:cNvPicPr>
            <a:picLocks noChangeAspect="1"/>
          </p:cNvPicPr>
          <p:nvPr/>
        </p:nvPicPr>
        <p:blipFill>
          <a:blip r:embed="rId2"/>
          <a:stretch>
            <a:fillRect/>
          </a:stretch>
        </p:blipFill>
        <p:spPr>
          <a:xfrm>
            <a:off x="650698" y="1597375"/>
            <a:ext cx="10371957" cy="3837624"/>
          </a:xfrm>
          <a:prstGeom prst="rect">
            <a:avLst/>
          </a:prstGeom>
          <a:noFill/>
        </p:spPr>
      </p:pic>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vert="horz" lIns="91440" tIns="45720" rIns="91440" bIns="45720" rtlCol="0" anchor="ctr">
            <a:normAutofit/>
          </a:bodyPr>
          <a:lstStyle/>
          <a:p>
            <a:r>
              <a:rPr lang="en-US" kern="120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vert="horz" lIns="91440" tIns="45720" rIns="91440" bIns="45720" rtlCol="0" anchor="ctr">
            <a:normAutofit/>
          </a:bodyPr>
          <a:lstStyle/>
          <a:p>
            <a:pPr>
              <a:spcAft>
                <a:spcPts val="600"/>
              </a:spcAft>
            </a:pPr>
            <a:fld id="{86134D44-37F0-44A1-8A08-E9432A030C07}" type="slidenum">
              <a:rPr lang="en-US" smtClean="0"/>
              <a:pPr>
                <a:spcAft>
                  <a:spcPts val="600"/>
                </a:spcAft>
              </a:pPr>
              <a:t>12</a:t>
            </a:fld>
            <a:endParaRPr lang="en-US"/>
          </a:p>
        </p:txBody>
      </p:sp>
      <p:sp>
        <p:nvSpPr>
          <p:cNvPr id="7" name="Text Placeholder 1">
            <a:extLst>
              <a:ext uri="{FF2B5EF4-FFF2-40B4-BE49-F238E27FC236}">
                <a16:creationId xmlns:a16="http://schemas.microsoft.com/office/drawing/2014/main" id="{B827C620-8D32-C97F-EC02-5420B5D5DAAF}"/>
              </a:ext>
            </a:extLst>
          </p:cNvPr>
          <p:cNvSpPr txBox="1">
            <a:spLocks/>
          </p:cNvSpPr>
          <p:nvPr/>
        </p:nvSpPr>
        <p:spPr>
          <a:xfrm>
            <a:off x="4443934" y="5564750"/>
            <a:ext cx="330413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2.4. Prediction from U-net</a:t>
            </a:r>
          </a:p>
        </p:txBody>
      </p:sp>
    </p:spTree>
    <p:extLst>
      <p:ext uri="{BB962C8B-B14F-4D97-AF65-F5344CB8AC3E}">
        <p14:creationId xmlns:p14="http://schemas.microsoft.com/office/powerpoint/2010/main" val="1994490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E2AC63B5-D5E4-5BD8-65CD-1AADCA02BC84}"/>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Is it possible to train it on only one  subset and segment the other?</a:t>
            </a:r>
          </a:p>
        </p:txBody>
      </p:sp>
      <p:sp>
        <p:nvSpPr>
          <p:cNvPr id="10" name="Text Placeholder 9">
            <a:extLst>
              <a:ext uri="{FF2B5EF4-FFF2-40B4-BE49-F238E27FC236}">
                <a16:creationId xmlns:a16="http://schemas.microsoft.com/office/drawing/2014/main" id="{07CC63E9-C9EB-4A7D-EBAD-38A46714D4E3}"/>
              </a:ext>
            </a:extLst>
          </p:cNvPr>
          <p:cNvSpPr>
            <a:spLocks noGrp="1"/>
          </p:cNvSpPr>
          <p:nvPr>
            <p:ph type="body" sz="quarter" idx="15"/>
          </p:nvPr>
        </p:nvSpPr>
        <p:spPr/>
        <p:txBody>
          <a:bodyPr/>
          <a:lstStyle/>
          <a:p>
            <a:r>
              <a:rPr lang="en-US" dirty="0"/>
              <a:t>Civil and Environmental Engineering</a:t>
            </a:r>
          </a:p>
        </p:txBody>
      </p:sp>
      <p:sp>
        <p:nvSpPr>
          <p:cNvPr id="40" name="Slide Number Placeholder 4">
            <a:extLst>
              <a:ext uri="{FF2B5EF4-FFF2-40B4-BE49-F238E27FC236}">
                <a16:creationId xmlns:a16="http://schemas.microsoft.com/office/drawing/2014/main" id="{C0C20F68-2938-D61C-DF25-4D2116949FEE}"/>
              </a:ext>
            </a:extLst>
          </p:cNvPr>
          <p:cNvSpPr>
            <a:spLocks noGrp="1"/>
          </p:cNvSpPr>
          <p:nvPr>
            <p:ph type="sldNum" sz="quarter" idx="11"/>
          </p:nvPr>
        </p:nvSpPr>
        <p:spPr/>
        <p:txBody>
          <a:bodyPr/>
          <a:lstStyle/>
          <a:p>
            <a:pPr>
              <a:spcAft>
                <a:spcPts val="600"/>
              </a:spcAft>
            </a:pPr>
            <a:fld id="{86134D44-37F0-44A1-8A08-E9432A030C07}" type="slidenum">
              <a:rPr lang="en-US" smtClean="0"/>
              <a:pPr>
                <a:spcAft>
                  <a:spcPts val="600"/>
                </a:spcAft>
              </a:pPr>
              <a:t>13</a:t>
            </a:fld>
            <a:endParaRPr lang="en-US"/>
          </a:p>
        </p:txBody>
      </p:sp>
    </p:spTree>
    <p:extLst>
      <p:ext uri="{BB962C8B-B14F-4D97-AF65-F5344CB8AC3E}">
        <p14:creationId xmlns:p14="http://schemas.microsoft.com/office/powerpoint/2010/main" val="2594362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a:xfrm>
            <a:off x="654228" y="277803"/>
            <a:ext cx="10370191" cy="1189820"/>
          </a:xfrm>
        </p:spPr>
        <p:txBody>
          <a:bodyPr vert="horz" lIns="91440" tIns="45720" rIns="91440" bIns="45720" rtlCol="0" anchor="ctr" anchorCtr="0">
            <a:normAutofit/>
          </a:bodyPr>
          <a:lstStyle/>
          <a:p>
            <a:pPr>
              <a:defRPr/>
            </a:pPr>
            <a:r>
              <a:rPr lang="en-US" b="1" kern="1200"/>
              <a:t>Trained with CRACK500</a:t>
            </a:r>
          </a:p>
        </p:txBody>
      </p:sp>
      <p:pic>
        <p:nvPicPr>
          <p:cNvPr id="7" name="Picture 6">
            <a:extLst>
              <a:ext uri="{FF2B5EF4-FFF2-40B4-BE49-F238E27FC236}">
                <a16:creationId xmlns:a16="http://schemas.microsoft.com/office/drawing/2014/main" id="{A09F3D73-08DF-0AEA-D586-C2FA2036E0DA}"/>
              </a:ext>
            </a:extLst>
          </p:cNvPr>
          <p:cNvPicPr>
            <a:picLocks noChangeAspect="1"/>
          </p:cNvPicPr>
          <p:nvPr/>
        </p:nvPicPr>
        <p:blipFill>
          <a:blip r:embed="rId2"/>
          <a:stretch>
            <a:fillRect/>
          </a:stretch>
        </p:blipFill>
        <p:spPr>
          <a:xfrm>
            <a:off x="650698" y="1584410"/>
            <a:ext cx="10371957" cy="3863553"/>
          </a:xfrm>
          <a:prstGeom prst="rect">
            <a:avLst/>
          </a:prstGeom>
          <a:noFill/>
        </p:spPr>
      </p:pic>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vert="horz" lIns="91440" tIns="45720" rIns="91440" bIns="45720" rtlCol="0" anchor="ctr">
            <a:normAutofit/>
          </a:bodyPr>
          <a:lstStyle/>
          <a:p>
            <a:r>
              <a:rPr lang="en-US" kern="120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vert="horz" lIns="91440" tIns="45720" rIns="91440" bIns="45720" rtlCol="0" anchor="ctr">
            <a:normAutofit/>
          </a:bodyPr>
          <a:lstStyle/>
          <a:p>
            <a:pPr>
              <a:spcAft>
                <a:spcPts val="600"/>
              </a:spcAft>
            </a:pPr>
            <a:fld id="{86134D44-37F0-44A1-8A08-E9432A030C07}" type="slidenum">
              <a:rPr lang="en-US" smtClean="0"/>
              <a:pPr>
                <a:spcAft>
                  <a:spcPts val="600"/>
                </a:spcAft>
              </a:pPr>
              <a:t>14</a:t>
            </a:fld>
            <a:endParaRPr lang="en-US"/>
          </a:p>
        </p:txBody>
      </p:sp>
      <p:sp>
        <p:nvSpPr>
          <p:cNvPr id="9" name="Text Placeholder 1">
            <a:extLst>
              <a:ext uri="{FF2B5EF4-FFF2-40B4-BE49-F238E27FC236}">
                <a16:creationId xmlns:a16="http://schemas.microsoft.com/office/drawing/2014/main" id="{7527AC9F-54EA-AA43-9683-3B7DA69F5D7B}"/>
              </a:ext>
            </a:extLst>
          </p:cNvPr>
          <p:cNvSpPr txBox="1">
            <a:spLocks/>
          </p:cNvSpPr>
          <p:nvPr/>
        </p:nvSpPr>
        <p:spPr>
          <a:xfrm>
            <a:off x="4110491" y="5563382"/>
            <a:ext cx="3971017"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3.1. Result with CRACK500 dataset</a:t>
            </a:r>
          </a:p>
        </p:txBody>
      </p:sp>
    </p:spTree>
    <p:extLst>
      <p:ext uri="{BB962C8B-B14F-4D97-AF65-F5344CB8AC3E}">
        <p14:creationId xmlns:p14="http://schemas.microsoft.com/office/powerpoint/2010/main" val="471174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a:xfrm>
            <a:off x="654228" y="277803"/>
            <a:ext cx="10370191" cy="1189820"/>
          </a:xfrm>
        </p:spPr>
        <p:txBody>
          <a:bodyPr vert="horz" lIns="91440" tIns="45720" rIns="91440" bIns="45720" rtlCol="0" anchor="ctr" anchorCtr="0">
            <a:normAutofit/>
          </a:bodyPr>
          <a:lstStyle/>
          <a:p>
            <a:pPr>
              <a:defRPr/>
            </a:pPr>
            <a:r>
              <a:rPr lang="en-US" b="1" kern="1200" dirty="0">
                <a:latin typeface="Times New Roman" panose="02020603050405020304" pitchFamily="18" charset="0"/>
                <a:cs typeface="Times New Roman" panose="02020603050405020304" pitchFamily="18" charset="0"/>
              </a:rPr>
              <a:t>Highlight</a:t>
            </a:r>
          </a:p>
        </p:txBody>
      </p:sp>
      <p:pic>
        <p:nvPicPr>
          <p:cNvPr id="6" name="Picture 5">
            <a:extLst>
              <a:ext uri="{FF2B5EF4-FFF2-40B4-BE49-F238E27FC236}">
                <a16:creationId xmlns:a16="http://schemas.microsoft.com/office/drawing/2014/main" id="{0831A75B-C7FB-3789-3C72-92972C8F60FE}"/>
              </a:ext>
            </a:extLst>
          </p:cNvPr>
          <p:cNvPicPr>
            <a:picLocks noChangeAspect="1"/>
          </p:cNvPicPr>
          <p:nvPr/>
        </p:nvPicPr>
        <p:blipFill>
          <a:blip r:embed="rId2"/>
          <a:stretch>
            <a:fillRect/>
          </a:stretch>
        </p:blipFill>
        <p:spPr>
          <a:xfrm>
            <a:off x="3078489" y="1578560"/>
            <a:ext cx="5516375" cy="3875254"/>
          </a:xfrm>
          <a:prstGeom prst="rect">
            <a:avLst/>
          </a:prstGeom>
          <a:noFill/>
        </p:spPr>
      </p:pic>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vert="horz" lIns="91440" tIns="45720" rIns="91440" bIns="45720" rtlCol="0" anchor="ctr">
            <a:normAutofit/>
          </a:bodyPr>
          <a:lstStyle/>
          <a:p>
            <a:r>
              <a:rPr lang="en-US" kern="120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vert="horz" lIns="91440" tIns="45720" rIns="91440" bIns="45720" rtlCol="0" anchor="ctr">
            <a:normAutofit/>
          </a:bodyPr>
          <a:lstStyle/>
          <a:p>
            <a:pPr>
              <a:spcAft>
                <a:spcPts val="600"/>
              </a:spcAft>
            </a:pPr>
            <a:fld id="{86134D44-37F0-44A1-8A08-E9432A030C07}" type="slidenum">
              <a:rPr lang="en-US" smtClean="0"/>
              <a:pPr>
                <a:spcAft>
                  <a:spcPts val="600"/>
                </a:spcAft>
              </a:pPr>
              <a:t>15</a:t>
            </a:fld>
            <a:endParaRPr lang="en-US"/>
          </a:p>
        </p:txBody>
      </p:sp>
      <p:sp>
        <p:nvSpPr>
          <p:cNvPr id="9" name="Text Placeholder 1">
            <a:extLst>
              <a:ext uri="{FF2B5EF4-FFF2-40B4-BE49-F238E27FC236}">
                <a16:creationId xmlns:a16="http://schemas.microsoft.com/office/drawing/2014/main" id="{2E110616-A2CC-87B2-8B4D-99DFE2982EF9}"/>
              </a:ext>
            </a:extLst>
          </p:cNvPr>
          <p:cNvSpPr txBox="1">
            <a:spLocks/>
          </p:cNvSpPr>
          <p:nvPr/>
        </p:nvSpPr>
        <p:spPr>
          <a:xfrm>
            <a:off x="4481469" y="5581919"/>
            <a:ext cx="3229061"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3.2. Highlighting  the issue</a:t>
            </a:r>
          </a:p>
        </p:txBody>
      </p:sp>
    </p:spTree>
    <p:extLst>
      <p:ext uri="{BB962C8B-B14F-4D97-AF65-F5344CB8AC3E}">
        <p14:creationId xmlns:p14="http://schemas.microsoft.com/office/powerpoint/2010/main" val="178685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E2AC63B5-D5E4-5BD8-65CD-1AADCA02BC84}"/>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Crack Segmentation with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Inception U-Net</a:t>
            </a:r>
          </a:p>
        </p:txBody>
      </p:sp>
      <p:sp>
        <p:nvSpPr>
          <p:cNvPr id="10" name="Text Placeholder 9">
            <a:extLst>
              <a:ext uri="{FF2B5EF4-FFF2-40B4-BE49-F238E27FC236}">
                <a16:creationId xmlns:a16="http://schemas.microsoft.com/office/drawing/2014/main" id="{07CC63E9-C9EB-4A7D-EBAD-38A46714D4E3}"/>
              </a:ext>
            </a:extLst>
          </p:cNvPr>
          <p:cNvSpPr>
            <a:spLocks noGrp="1"/>
          </p:cNvSpPr>
          <p:nvPr>
            <p:ph type="body" sz="quarter" idx="15"/>
          </p:nvPr>
        </p:nvSpPr>
        <p:spPr/>
        <p:txBody>
          <a:bodyPr/>
          <a:lstStyle/>
          <a:p>
            <a:r>
              <a:rPr lang="en-US" dirty="0"/>
              <a:t>Civil and Environmental Engineering</a:t>
            </a:r>
          </a:p>
        </p:txBody>
      </p:sp>
      <p:sp>
        <p:nvSpPr>
          <p:cNvPr id="40" name="Slide Number Placeholder 4">
            <a:extLst>
              <a:ext uri="{FF2B5EF4-FFF2-40B4-BE49-F238E27FC236}">
                <a16:creationId xmlns:a16="http://schemas.microsoft.com/office/drawing/2014/main" id="{C0C20F68-2938-D61C-DF25-4D2116949FEE}"/>
              </a:ext>
            </a:extLst>
          </p:cNvPr>
          <p:cNvSpPr>
            <a:spLocks noGrp="1"/>
          </p:cNvSpPr>
          <p:nvPr>
            <p:ph type="sldNum" sz="quarter" idx="11"/>
          </p:nvPr>
        </p:nvSpPr>
        <p:spPr/>
        <p:txBody>
          <a:bodyPr/>
          <a:lstStyle/>
          <a:p>
            <a:pPr>
              <a:spcAft>
                <a:spcPts val="600"/>
              </a:spcAft>
            </a:pPr>
            <a:fld id="{86134D44-37F0-44A1-8A08-E9432A030C07}" type="slidenum">
              <a:rPr lang="en-US" smtClean="0"/>
              <a:pPr>
                <a:spcAft>
                  <a:spcPts val="600"/>
                </a:spcAft>
              </a:pPr>
              <a:t>16</a:t>
            </a:fld>
            <a:endParaRPr lang="en-US"/>
          </a:p>
        </p:txBody>
      </p:sp>
    </p:spTree>
    <p:extLst>
      <p:ext uri="{BB962C8B-B14F-4D97-AF65-F5344CB8AC3E}">
        <p14:creationId xmlns:p14="http://schemas.microsoft.com/office/powerpoint/2010/main" val="240022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Introduction of Problem Type</a:t>
            </a:r>
          </a:p>
        </p:txBody>
      </p:sp>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534930"/>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network that is trained on CRACK500 but can still detect shallow cracks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17</a:t>
            </a:fld>
            <a:endParaRPr lang="en-US" dirty="0"/>
          </a:p>
        </p:txBody>
      </p:sp>
      <p:pic>
        <p:nvPicPr>
          <p:cNvPr id="1026" name="Picture 2" descr="Charastristic">
            <a:extLst>
              <a:ext uri="{FF2B5EF4-FFF2-40B4-BE49-F238E27FC236}">
                <a16:creationId xmlns:a16="http://schemas.microsoft.com/office/drawing/2014/main" id="{8D16F5C1-2803-DB12-C38D-C78CFA3B9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968130"/>
            <a:ext cx="4676055" cy="3887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ECDE981A-C113-6E82-63B3-FCFA2175E1AF}"/>
              </a:ext>
            </a:extLst>
          </p:cNvPr>
          <p:cNvSpPr txBox="1">
            <a:spLocks/>
          </p:cNvSpPr>
          <p:nvPr/>
        </p:nvSpPr>
        <p:spPr>
          <a:xfrm>
            <a:off x="1088444" y="5863473"/>
            <a:ext cx="4240074" cy="4685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4.1. Characteristics of crack &amp; surface</a:t>
            </a:r>
          </a:p>
        </p:txBody>
      </p:sp>
      <p:sp>
        <p:nvSpPr>
          <p:cNvPr id="6" name="Text Placeholder 1">
            <a:extLst>
              <a:ext uri="{FF2B5EF4-FFF2-40B4-BE49-F238E27FC236}">
                <a16:creationId xmlns:a16="http://schemas.microsoft.com/office/drawing/2014/main" id="{8CDCBBE5-F209-5605-032E-723E02294E6C}"/>
              </a:ext>
            </a:extLst>
          </p:cNvPr>
          <p:cNvSpPr txBox="1">
            <a:spLocks/>
          </p:cNvSpPr>
          <p:nvPr/>
        </p:nvSpPr>
        <p:spPr>
          <a:xfrm>
            <a:off x="5328517" y="2501898"/>
            <a:ext cx="5795587" cy="23666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achieve this, we need to extract more patterns from each encoder, in the other word, we need exploration! (Max Pooling is always greedy)</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encoder can be replaced by networks from classification [5], as classification task will always need exploration.</a:t>
            </a:r>
          </a:p>
        </p:txBody>
      </p:sp>
    </p:spTree>
    <p:extLst>
      <p:ext uri="{BB962C8B-B14F-4D97-AF65-F5344CB8AC3E}">
        <p14:creationId xmlns:p14="http://schemas.microsoft.com/office/powerpoint/2010/main" val="3361455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Introduction of Inception Network</a:t>
            </a:r>
          </a:p>
        </p:txBody>
      </p:sp>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534930"/>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main idea of the Inception architecture is based on finding out how an optimal local sparse structure in a convolutional vision network can be approximated and covered by readily available dense components. [4]</a:t>
            </a: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18</a:t>
            </a:fld>
            <a:endParaRPr lang="en-US" dirty="0"/>
          </a:p>
        </p:txBody>
      </p:sp>
      <p:sp>
        <p:nvSpPr>
          <p:cNvPr id="7" name="Text Placeholder 1">
            <a:extLst>
              <a:ext uri="{FF2B5EF4-FFF2-40B4-BE49-F238E27FC236}">
                <a16:creationId xmlns:a16="http://schemas.microsoft.com/office/drawing/2014/main" id="{5CE59B9C-96AB-9574-8FB0-92F81DF3D485}"/>
              </a:ext>
            </a:extLst>
          </p:cNvPr>
          <p:cNvSpPr txBox="1">
            <a:spLocks/>
          </p:cNvSpPr>
          <p:nvPr/>
        </p:nvSpPr>
        <p:spPr>
          <a:xfrm>
            <a:off x="4452096" y="5576663"/>
            <a:ext cx="5169233" cy="3812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4.2. Inception Architecture [4]</a:t>
            </a:r>
          </a:p>
        </p:txBody>
      </p:sp>
      <p:pic>
        <p:nvPicPr>
          <p:cNvPr id="11" name="Picture 10">
            <a:extLst>
              <a:ext uri="{FF2B5EF4-FFF2-40B4-BE49-F238E27FC236}">
                <a16:creationId xmlns:a16="http://schemas.microsoft.com/office/drawing/2014/main" id="{A1705AEC-48CA-69E8-86F5-619BA7BE8D1D}"/>
              </a:ext>
            </a:extLst>
          </p:cNvPr>
          <p:cNvPicPr>
            <a:picLocks noChangeAspect="1"/>
          </p:cNvPicPr>
          <p:nvPr/>
        </p:nvPicPr>
        <p:blipFill>
          <a:blip r:embed="rId2"/>
          <a:stretch>
            <a:fillRect/>
          </a:stretch>
        </p:blipFill>
        <p:spPr>
          <a:xfrm>
            <a:off x="1769689" y="2642420"/>
            <a:ext cx="8652621" cy="2694488"/>
          </a:xfrm>
          <a:prstGeom prst="rect">
            <a:avLst/>
          </a:prstGeom>
        </p:spPr>
      </p:pic>
    </p:spTree>
    <p:extLst>
      <p:ext uri="{BB962C8B-B14F-4D97-AF65-F5344CB8AC3E}">
        <p14:creationId xmlns:p14="http://schemas.microsoft.com/office/powerpoint/2010/main" val="169922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Encoder Design</a:t>
            </a: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19</a:t>
            </a:fld>
            <a:endParaRPr lang="en-US" dirty="0"/>
          </a:p>
        </p:txBody>
      </p:sp>
      <p:sp>
        <p:nvSpPr>
          <p:cNvPr id="16" name="Text Placeholder 1">
            <a:extLst>
              <a:ext uri="{FF2B5EF4-FFF2-40B4-BE49-F238E27FC236}">
                <a16:creationId xmlns:a16="http://schemas.microsoft.com/office/drawing/2014/main" id="{FA3D5FE2-3C49-56F1-4ACD-A150977AF2C8}"/>
              </a:ext>
            </a:extLst>
          </p:cNvPr>
          <p:cNvSpPr txBox="1">
            <a:spLocks/>
          </p:cNvSpPr>
          <p:nvPr/>
        </p:nvSpPr>
        <p:spPr>
          <a:xfrm>
            <a:off x="3236440" y="5752169"/>
            <a:ext cx="5719119" cy="2898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4.3.1. Network design inspired by Inception Network</a:t>
            </a:r>
          </a:p>
        </p:txBody>
      </p:sp>
      <p:pic>
        <p:nvPicPr>
          <p:cNvPr id="4" name="Picture 3">
            <a:extLst>
              <a:ext uri="{FF2B5EF4-FFF2-40B4-BE49-F238E27FC236}">
                <a16:creationId xmlns:a16="http://schemas.microsoft.com/office/drawing/2014/main" id="{1EB6D1CC-A555-47AA-0139-1CD8276E8BEE}"/>
              </a:ext>
            </a:extLst>
          </p:cNvPr>
          <p:cNvPicPr>
            <a:picLocks noChangeAspect="1"/>
          </p:cNvPicPr>
          <p:nvPr/>
        </p:nvPicPr>
        <p:blipFill>
          <a:blip r:embed="rId2"/>
          <a:stretch>
            <a:fillRect/>
          </a:stretch>
        </p:blipFill>
        <p:spPr>
          <a:xfrm>
            <a:off x="1502170" y="1420119"/>
            <a:ext cx="9174070" cy="4017761"/>
          </a:xfrm>
          <a:prstGeom prst="rect">
            <a:avLst/>
          </a:prstGeom>
        </p:spPr>
      </p:pic>
    </p:spTree>
    <p:extLst>
      <p:ext uri="{BB962C8B-B14F-4D97-AF65-F5344CB8AC3E}">
        <p14:creationId xmlns:p14="http://schemas.microsoft.com/office/powerpoint/2010/main" val="68747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24D7715-2214-2A41-D036-885440826BDE}"/>
              </a:ext>
            </a:extLst>
          </p:cNvPr>
          <p:cNvSpPr>
            <a:spLocks noGrp="1"/>
          </p:cNvSpPr>
          <p:nvPr>
            <p:ph type="body" sz="quarter" idx="10"/>
          </p:nvPr>
        </p:nvSpPr>
        <p:spPr/>
        <p:txBody>
          <a:bodyPr>
            <a:normAutofit/>
          </a:bodyPr>
          <a:lstStyle/>
          <a:p>
            <a:r>
              <a:rPr lang="en-US" sz="4800" dirty="0">
                <a:latin typeface="Times New Roman" panose="02020603050405020304" pitchFamily="18" charset="0"/>
                <a:cs typeface="Times New Roman" panose="02020603050405020304" pitchFamily="18" charset="0"/>
              </a:rPr>
              <a:t>Convolutional Neural Network for Concrete Crack Segmentation</a:t>
            </a:r>
          </a:p>
        </p:txBody>
      </p:sp>
      <p:sp>
        <p:nvSpPr>
          <p:cNvPr id="3" name="Department/Unit name Placeholder">
            <a:extLst>
              <a:ext uri="{FF2B5EF4-FFF2-40B4-BE49-F238E27FC236}">
                <a16:creationId xmlns:a16="http://schemas.microsoft.com/office/drawing/2014/main" id="{FF2C51FB-18C6-8EA8-DC01-99BB05142C07}"/>
              </a:ext>
            </a:extLst>
          </p:cNvPr>
          <p:cNvSpPr>
            <a:spLocks noGrp="1"/>
          </p:cNvSpPr>
          <p:nvPr>
            <p:ph type="body" sz="quarter" idx="11"/>
          </p:nvPr>
        </p:nvSpPr>
        <p:spPr/>
        <p:txBody>
          <a:bodyPr/>
          <a:lstStyle/>
          <a:p>
            <a:r>
              <a:rPr lang="en-US" dirty="0">
                <a:latin typeface="Times New Roman" panose="02020603050405020304" pitchFamily="18" charset="0"/>
                <a:cs typeface="Times New Roman" panose="02020603050405020304" pitchFamily="18" charset="0"/>
              </a:rPr>
              <a:t>CEE 498 Final Project</a:t>
            </a:r>
          </a:p>
        </p:txBody>
      </p:sp>
      <p:sp>
        <p:nvSpPr>
          <p:cNvPr id="4" name="Date Placeholder">
            <a:extLst>
              <a:ext uri="{FF2B5EF4-FFF2-40B4-BE49-F238E27FC236}">
                <a16:creationId xmlns:a16="http://schemas.microsoft.com/office/drawing/2014/main" id="{10C97F89-90F9-6536-6E51-3991EF1A5E80}"/>
              </a:ext>
            </a:extLst>
          </p:cNvPr>
          <p:cNvSpPr>
            <a:spLocks noGrp="1"/>
          </p:cNvSpPr>
          <p:nvPr>
            <p:ph type="body" sz="quarter" idx="12"/>
          </p:nvPr>
        </p:nvSpPr>
        <p:spPr/>
        <p:txBody>
          <a:bodyPr/>
          <a:lstStyle/>
          <a:p>
            <a:r>
              <a:rPr lang="en-US" dirty="0">
                <a:latin typeface="Times New Roman" panose="02020603050405020304" pitchFamily="18" charset="0"/>
                <a:cs typeface="Times New Roman" panose="02020603050405020304" pitchFamily="18" charset="0"/>
              </a:rPr>
              <a:t>04/27/2023</a:t>
            </a:r>
          </a:p>
          <a:p>
            <a:endParaRPr lang="en-US" dirty="0"/>
          </a:p>
        </p:txBody>
      </p:sp>
      <p:sp>
        <p:nvSpPr>
          <p:cNvPr id="5" name="Date Placeholder">
            <a:extLst>
              <a:ext uri="{FF2B5EF4-FFF2-40B4-BE49-F238E27FC236}">
                <a16:creationId xmlns:a16="http://schemas.microsoft.com/office/drawing/2014/main" id="{0F5C422C-B8E4-46D7-0F84-176CC414CFDF}"/>
              </a:ext>
            </a:extLst>
          </p:cNvPr>
          <p:cNvSpPr txBox="1">
            <a:spLocks/>
          </p:cNvSpPr>
          <p:nvPr/>
        </p:nvSpPr>
        <p:spPr>
          <a:xfrm>
            <a:off x="2470" y="5287981"/>
            <a:ext cx="12189530" cy="7878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Chengyou Yue and Sharbel Nashar</a:t>
            </a:r>
          </a:p>
          <a:p>
            <a:endParaRPr lang="en-US" dirty="0"/>
          </a:p>
        </p:txBody>
      </p:sp>
    </p:spTree>
    <p:extLst>
      <p:ext uri="{BB962C8B-B14F-4D97-AF65-F5344CB8AC3E}">
        <p14:creationId xmlns:p14="http://schemas.microsoft.com/office/powerpoint/2010/main" val="258486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a:xfrm>
            <a:off x="654228" y="277803"/>
            <a:ext cx="10370191" cy="1189820"/>
          </a:xfrm>
        </p:spPr>
        <p:txBody>
          <a:bodyPr anchor="ctr">
            <a:normAutofit/>
          </a:bodyPr>
          <a:lstStyle/>
          <a:p>
            <a:r>
              <a:rPr lang="en-US" b="1" dirty="0">
                <a:latin typeface="Times New Roman" panose="02020603050405020304" pitchFamily="18" charset="0"/>
                <a:cs typeface="Times New Roman" panose="02020603050405020304" pitchFamily="18" charset="0"/>
              </a:rPr>
              <a:t>Encoder Design</a:t>
            </a:r>
          </a:p>
        </p:txBody>
      </p:sp>
      <p:pic>
        <p:nvPicPr>
          <p:cNvPr id="5" name="Picture 4">
            <a:extLst>
              <a:ext uri="{FF2B5EF4-FFF2-40B4-BE49-F238E27FC236}">
                <a16:creationId xmlns:a16="http://schemas.microsoft.com/office/drawing/2014/main" id="{D6AEC887-ABF2-540E-4377-1AE272E45834}"/>
              </a:ext>
            </a:extLst>
          </p:cNvPr>
          <p:cNvPicPr>
            <a:picLocks noChangeAspect="1"/>
          </p:cNvPicPr>
          <p:nvPr/>
        </p:nvPicPr>
        <p:blipFill>
          <a:blip r:embed="rId2"/>
          <a:stretch>
            <a:fillRect/>
          </a:stretch>
        </p:blipFill>
        <p:spPr>
          <a:xfrm>
            <a:off x="836348" y="1578560"/>
            <a:ext cx="10000656" cy="3875254"/>
          </a:xfrm>
          <a:prstGeom prst="rect">
            <a:avLst/>
          </a:prstGeom>
          <a:noFill/>
        </p:spPr>
      </p:pic>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fld id="{86134D44-37F0-44A1-8A08-E9432A030C07}" type="slidenum">
              <a:rPr lang="en-US" smtClean="0"/>
              <a:pPr>
                <a:spcAft>
                  <a:spcPts val="600"/>
                </a:spcAft>
              </a:pPr>
              <a:t>20</a:t>
            </a:fld>
            <a:endParaRPr lang="en-US"/>
          </a:p>
        </p:txBody>
      </p:sp>
      <p:sp>
        <p:nvSpPr>
          <p:cNvPr id="6" name="Text Placeholder 1">
            <a:extLst>
              <a:ext uri="{FF2B5EF4-FFF2-40B4-BE49-F238E27FC236}">
                <a16:creationId xmlns:a16="http://schemas.microsoft.com/office/drawing/2014/main" id="{D6EC5FC4-98F1-2ECA-3B1A-3CDD03C42C6F}"/>
              </a:ext>
            </a:extLst>
          </p:cNvPr>
          <p:cNvSpPr txBox="1">
            <a:spLocks/>
          </p:cNvSpPr>
          <p:nvPr/>
        </p:nvSpPr>
        <p:spPr>
          <a:xfrm>
            <a:off x="3224084" y="5681458"/>
            <a:ext cx="5743832" cy="2898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4.3.2. Network design inspired by Inception Network</a:t>
            </a:r>
          </a:p>
        </p:txBody>
      </p:sp>
    </p:spTree>
    <p:extLst>
      <p:ext uri="{BB962C8B-B14F-4D97-AF65-F5344CB8AC3E}">
        <p14:creationId xmlns:p14="http://schemas.microsoft.com/office/powerpoint/2010/main" val="4110309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a:xfrm>
            <a:off x="654228" y="277803"/>
            <a:ext cx="10370191" cy="1189820"/>
          </a:xfrm>
        </p:spPr>
        <p:txBody>
          <a:bodyPr anchor="ctr">
            <a:normAutofit/>
          </a:bodyPr>
          <a:lstStyle/>
          <a:p>
            <a:r>
              <a:rPr lang="en-US" b="1" dirty="0">
                <a:latin typeface="Times New Roman" panose="02020603050405020304" pitchFamily="18" charset="0"/>
                <a:cs typeface="Times New Roman" panose="02020603050405020304" pitchFamily="18" charset="0"/>
              </a:rPr>
              <a:t>Implementation with </a:t>
            </a:r>
            <a:r>
              <a:rPr lang="en-US" b="1" dirty="0" err="1">
                <a:latin typeface="Times New Roman" panose="02020603050405020304" pitchFamily="18" charset="0"/>
                <a:cs typeface="Times New Roman" panose="02020603050405020304" pitchFamily="18" charset="0"/>
              </a:rPr>
              <a:t>Keras</a:t>
            </a:r>
            <a:endParaRPr lang="en-US" b="1" dirty="0">
              <a:latin typeface="Times New Roman" panose="02020603050405020304" pitchFamily="18" charset="0"/>
              <a:cs typeface="Times New Roman" panose="02020603050405020304" pitchFamily="18" charset="0"/>
            </a:endParaRP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fld id="{86134D44-37F0-44A1-8A08-E9432A030C07}" type="slidenum">
              <a:rPr lang="en-US" smtClean="0"/>
              <a:pPr>
                <a:spcAft>
                  <a:spcPts val="600"/>
                </a:spcAft>
              </a:pPr>
              <a:t>21</a:t>
            </a:fld>
            <a:endParaRPr lang="en-US"/>
          </a:p>
        </p:txBody>
      </p:sp>
      <p:sp>
        <p:nvSpPr>
          <p:cNvPr id="12" name="Text Placeholder 1">
            <a:extLst>
              <a:ext uri="{FF2B5EF4-FFF2-40B4-BE49-F238E27FC236}">
                <a16:creationId xmlns:a16="http://schemas.microsoft.com/office/drawing/2014/main" id="{B9452215-C618-90F5-9FE5-59F88568E488}"/>
              </a:ext>
            </a:extLst>
          </p:cNvPr>
          <p:cNvSpPr txBox="1">
            <a:spLocks/>
          </p:cNvSpPr>
          <p:nvPr/>
        </p:nvSpPr>
        <p:spPr>
          <a:xfrm>
            <a:off x="4122902" y="5648629"/>
            <a:ext cx="3946195" cy="3651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4.4. Coding with TensorFlow.Keras</a:t>
            </a:r>
          </a:p>
        </p:txBody>
      </p:sp>
      <p:pic>
        <p:nvPicPr>
          <p:cNvPr id="11" name="Picture 10">
            <a:extLst>
              <a:ext uri="{FF2B5EF4-FFF2-40B4-BE49-F238E27FC236}">
                <a16:creationId xmlns:a16="http://schemas.microsoft.com/office/drawing/2014/main" id="{7A459CFC-05F5-128A-DA86-8943540BE471}"/>
              </a:ext>
            </a:extLst>
          </p:cNvPr>
          <p:cNvPicPr>
            <a:picLocks noChangeAspect="1"/>
          </p:cNvPicPr>
          <p:nvPr/>
        </p:nvPicPr>
        <p:blipFill>
          <a:blip r:embed="rId2"/>
          <a:stretch>
            <a:fillRect/>
          </a:stretch>
        </p:blipFill>
        <p:spPr>
          <a:xfrm>
            <a:off x="2296315" y="1200479"/>
            <a:ext cx="4114800" cy="2273736"/>
          </a:xfrm>
          <a:prstGeom prst="rect">
            <a:avLst/>
          </a:prstGeom>
        </p:spPr>
      </p:pic>
      <p:pic>
        <p:nvPicPr>
          <p:cNvPr id="14" name="Picture 13">
            <a:extLst>
              <a:ext uri="{FF2B5EF4-FFF2-40B4-BE49-F238E27FC236}">
                <a16:creationId xmlns:a16="http://schemas.microsoft.com/office/drawing/2014/main" id="{73899FBF-800B-49CE-730D-065399EA50F2}"/>
              </a:ext>
            </a:extLst>
          </p:cNvPr>
          <p:cNvPicPr>
            <a:picLocks noChangeAspect="1"/>
          </p:cNvPicPr>
          <p:nvPr/>
        </p:nvPicPr>
        <p:blipFill>
          <a:blip r:embed="rId3"/>
          <a:stretch>
            <a:fillRect/>
          </a:stretch>
        </p:blipFill>
        <p:spPr>
          <a:xfrm>
            <a:off x="2296315" y="3474215"/>
            <a:ext cx="4114800" cy="2039740"/>
          </a:xfrm>
          <a:prstGeom prst="rect">
            <a:avLst/>
          </a:prstGeom>
        </p:spPr>
      </p:pic>
      <p:pic>
        <p:nvPicPr>
          <p:cNvPr id="16" name="Picture 15">
            <a:extLst>
              <a:ext uri="{FF2B5EF4-FFF2-40B4-BE49-F238E27FC236}">
                <a16:creationId xmlns:a16="http://schemas.microsoft.com/office/drawing/2014/main" id="{AFB5EDFF-6C56-3F28-CDAA-5A1E81AFEBF3}"/>
              </a:ext>
            </a:extLst>
          </p:cNvPr>
          <p:cNvPicPr>
            <a:picLocks noChangeAspect="1"/>
          </p:cNvPicPr>
          <p:nvPr/>
        </p:nvPicPr>
        <p:blipFill>
          <a:blip r:embed="rId4"/>
          <a:stretch>
            <a:fillRect/>
          </a:stretch>
        </p:blipFill>
        <p:spPr>
          <a:xfrm>
            <a:off x="6376996" y="1200479"/>
            <a:ext cx="2280775" cy="1773936"/>
          </a:xfrm>
          <a:prstGeom prst="rect">
            <a:avLst/>
          </a:prstGeom>
        </p:spPr>
      </p:pic>
      <p:pic>
        <p:nvPicPr>
          <p:cNvPr id="18" name="Picture 17">
            <a:extLst>
              <a:ext uri="{FF2B5EF4-FFF2-40B4-BE49-F238E27FC236}">
                <a16:creationId xmlns:a16="http://schemas.microsoft.com/office/drawing/2014/main" id="{28D4D22D-FD0E-EF7D-14DE-5CC0F677C079}"/>
              </a:ext>
            </a:extLst>
          </p:cNvPr>
          <p:cNvPicPr>
            <a:picLocks noChangeAspect="1"/>
          </p:cNvPicPr>
          <p:nvPr/>
        </p:nvPicPr>
        <p:blipFill>
          <a:blip r:embed="rId5"/>
          <a:stretch>
            <a:fillRect/>
          </a:stretch>
        </p:blipFill>
        <p:spPr>
          <a:xfrm>
            <a:off x="6411115" y="2961150"/>
            <a:ext cx="3785238" cy="2560320"/>
          </a:xfrm>
          <a:prstGeom prst="rect">
            <a:avLst/>
          </a:prstGeom>
        </p:spPr>
      </p:pic>
    </p:spTree>
    <p:extLst>
      <p:ext uri="{BB962C8B-B14F-4D97-AF65-F5344CB8AC3E}">
        <p14:creationId xmlns:p14="http://schemas.microsoft.com/office/powerpoint/2010/main" val="1611459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a:xfrm>
            <a:off x="654228" y="277803"/>
            <a:ext cx="10370191" cy="1189820"/>
          </a:xfrm>
        </p:spPr>
        <p:txBody>
          <a:bodyPr anchor="ctr">
            <a:normAutofit/>
          </a:bodyPr>
          <a:lstStyle/>
          <a:p>
            <a:r>
              <a:rPr lang="en-US" b="1" dirty="0">
                <a:latin typeface="Times New Roman" panose="02020603050405020304" pitchFamily="18" charset="0"/>
                <a:cs typeface="Times New Roman" panose="02020603050405020304" pitchFamily="18" charset="0"/>
              </a:rPr>
              <a:t>Result with CRACK500</a:t>
            </a:r>
          </a:p>
        </p:txBody>
      </p:sp>
      <p:pic>
        <p:nvPicPr>
          <p:cNvPr id="5" name="Picture 4">
            <a:extLst>
              <a:ext uri="{FF2B5EF4-FFF2-40B4-BE49-F238E27FC236}">
                <a16:creationId xmlns:a16="http://schemas.microsoft.com/office/drawing/2014/main" id="{129A967A-BCF0-B652-F2F7-9CFC4B11B972}"/>
              </a:ext>
            </a:extLst>
          </p:cNvPr>
          <p:cNvPicPr>
            <a:picLocks noChangeAspect="1"/>
          </p:cNvPicPr>
          <p:nvPr/>
        </p:nvPicPr>
        <p:blipFill>
          <a:blip r:embed="rId2"/>
          <a:stretch>
            <a:fillRect/>
          </a:stretch>
        </p:blipFill>
        <p:spPr>
          <a:xfrm>
            <a:off x="650698" y="1597375"/>
            <a:ext cx="10371957" cy="3837624"/>
          </a:xfrm>
          <a:prstGeom prst="rect">
            <a:avLst/>
          </a:prstGeom>
          <a:noFill/>
        </p:spPr>
      </p:pic>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fld id="{86134D44-37F0-44A1-8A08-E9432A030C07}" type="slidenum">
              <a:rPr lang="en-US" smtClean="0"/>
              <a:pPr>
                <a:spcAft>
                  <a:spcPts val="600"/>
                </a:spcAft>
              </a:pPr>
              <a:t>22</a:t>
            </a:fld>
            <a:endParaRPr lang="en-US"/>
          </a:p>
        </p:txBody>
      </p:sp>
      <p:sp>
        <p:nvSpPr>
          <p:cNvPr id="6" name="Text Placeholder 1">
            <a:extLst>
              <a:ext uri="{FF2B5EF4-FFF2-40B4-BE49-F238E27FC236}">
                <a16:creationId xmlns:a16="http://schemas.microsoft.com/office/drawing/2014/main" id="{B7EBC81E-04F4-ABCF-AC83-C858CABEA19A}"/>
              </a:ext>
            </a:extLst>
          </p:cNvPr>
          <p:cNvSpPr txBox="1">
            <a:spLocks/>
          </p:cNvSpPr>
          <p:nvPr/>
        </p:nvSpPr>
        <p:spPr>
          <a:xfrm>
            <a:off x="4039440" y="5575740"/>
            <a:ext cx="4113120"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4.5. Results with CRACK500 dataset</a:t>
            </a:r>
          </a:p>
        </p:txBody>
      </p:sp>
    </p:spTree>
    <p:extLst>
      <p:ext uri="{BB962C8B-B14F-4D97-AF65-F5344CB8AC3E}">
        <p14:creationId xmlns:p14="http://schemas.microsoft.com/office/powerpoint/2010/main" val="3780115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a:xfrm>
            <a:off x="654228" y="277803"/>
            <a:ext cx="10370191" cy="1189820"/>
          </a:xfrm>
        </p:spPr>
        <p:txBody>
          <a:bodyPr anchor="ctr">
            <a:normAutofit/>
          </a:bodyPr>
          <a:lstStyle/>
          <a:p>
            <a:r>
              <a:rPr lang="en-US" b="1" dirty="0">
                <a:latin typeface="Times New Roman" panose="02020603050405020304" pitchFamily="18" charset="0"/>
                <a:cs typeface="Times New Roman" panose="02020603050405020304" pitchFamily="18" charset="0"/>
              </a:rPr>
              <a:t>Comparison</a:t>
            </a: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fld id="{86134D44-37F0-44A1-8A08-E9432A030C07}" type="slidenum">
              <a:rPr lang="en-US" smtClean="0"/>
              <a:pPr>
                <a:spcAft>
                  <a:spcPts val="600"/>
                </a:spcAft>
              </a:pPr>
              <a:t>23</a:t>
            </a:fld>
            <a:endParaRPr lang="en-US"/>
          </a:p>
        </p:txBody>
      </p:sp>
      <p:pic>
        <p:nvPicPr>
          <p:cNvPr id="4" name="Picture 3">
            <a:extLst>
              <a:ext uri="{FF2B5EF4-FFF2-40B4-BE49-F238E27FC236}">
                <a16:creationId xmlns:a16="http://schemas.microsoft.com/office/drawing/2014/main" id="{EB9BD491-B5E9-54CD-D8C6-CE830AA74A75}"/>
              </a:ext>
            </a:extLst>
          </p:cNvPr>
          <p:cNvPicPr>
            <a:picLocks noChangeAspect="1"/>
          </p:cNvPicPr>
          <p:nvPr/>
        </p:nvPicPr>
        <p:blipFill>
          <a:blip r:embed="rId2"/>
          <a:stretch>
            <a:fillRect/>
          </a:stretch>
        </p:blipFill>
        <p:spPr>
          <a:xfrm>
            <a:off x="457200" y="1578559"/>
            <a:ext cx="5516375" cy="3875254"/>
          </a:xfrm>
          <a:prstGeom prst="rect">
            <a:avLst/>
          </a:prstGeom>
          <a:noFill/>
        </p:spPr>
      </p:pic>
      <p:sp>
        <p:nvSpPr>
          <p:cNvPr id="10" name="TextBox 9">
            <a:extLst>
              <a:ext uri="{FF2B5EF4-FFF2-40B4-BE49-F238E27FC236}">
                <a16:creationId xmlns:a16="http://schemas.microsoft.com/office/drawing/2014/main" id="{D709BE00-6F68-8B78-CD94-48F0F5B8FFF9}"/>
              </a:ext>
            </a:extLst>
          </p:cNvPr>
          <p:cNvSpPr txBox="1"/>
          <p:nvPr/>
        </p:nvSpPr>
        <p:spPr>
          <a:xfrm>
            <a:off x="457200" y="5535749"/>
            <a:ext cx="4961238"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Figure 4.6.1. Results with Initial U-Net architecture</a:t>
            </a:r>
          </a:p>
        </p:txBody>
      </p:sp>
      <p:sp>
        <p:nvSpPr>
          <p:cNvPr id="11" name="TextBox 10">
            <a:extLst>
              <a:ext uri="{FF2B5EF4-FFF2-40B4-BE49-F238E27FC236}">
                <a16:creationId xmlns:a16="http://schemas.microsoft.com/office/drawing/2014/main" id="{01FB8C8B-4B12-B110-4F42-E2014ED1288D}"/>
              </a:ext>
            </a:extLst>
          </p:cNvPr>
          <p:cNvSpPr txBox="1"/>
          <p:nvPr/>
        </p:nvSpPr>
        <p:spPr>
          <a:xfrm>
            <a:off x="6773564" y="5535749"/>
            <a:ext cx="4160108"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Figure 4.6.2. Results with Inception U-Net</a:t>
            </a:r>
          </a:p>
        </p:txBody>
      </p:sp>
      <p:pic>
        <p:nvPicPr>
          <p:cNvPr id="6" name="Picture 5">
            <a:extLst>
              <a:ext uri="{FF2B5EF4-FFF2-40B4-BE49-F238E27FC236}">
                <a16:creationId xmlns:a16="http://schemas.microsoft.com/office/drawing/2014/main" id="{BB76CEE8-06AC-64C3-E1B4-293D1943A6D7}"/>
              </a:ext>
            </a:extLst>
          </p:cNvPr>
          <p:cNvPicPr>
            <a:picLocks noChangeAspect="1"/>
          </p:cNvPicPr>
          <p:nvPr/>
        </p:nvPicPr>
        <p:blipFill>
          <a:blip r:embed="rId3"/>
          <a:stretch>
            <a:fillRect/>
          </a:stretch>
        </p:blipFill>
        <p:spPr>
          <a:xfrm>
            <a:off x="6220968" y="1578559"/>
            <a:ext cx="5513832" cy="3882842"/>
          </a:xfrm>
          <a:prstGeom prst="rect">
            <a:avLst/>
          </a:prstGeom>
        </p:spPr>
      </p:pic>
    </p:spTree>
    <p:extLst>
      <p:ext uri="{BB962C8B-B14F-4D97-AF65-F5344CB8AC3E}">
        <p14:creationId xmlns:p14="http://schemas.microsoft.com/office/powerpoint/2010/main" val="2163819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Potential additional improvement and future work</a:t>
            </a:r>
          </a:p>
        </p:txBody>
      </p:sp>
      <mc:AlternateContent xmlns:mc="http://schemas.openxmlformats.org/markup-compatibility/2006" xmlns:a14="http://schemas.microsoft.com/office/drawing/2010/main">
        <mc:Choice Requires="a14">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677032"/>
              </a:xfrm>
            </p:spPr>
            <p:txBody>
              <a:bodyPr>
                <a:no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Testing the case where the training data is the CFD subset, and the application is the CRACK500 subset</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Using a bigger dataset. Since the problem was run on a consumer grade laptop, we did not have the resources necessary to further train and optimize our results.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nSpc>
                    <a:spcPts val="36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do not present quantitative measures of improvement. Three of those measures would be: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Precision: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a14:m>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Recall: </a:t>
                </a:r>
                <a14:m>
                  <m:oMath xmlns:m="http://schemas.openxmlformats.org/officeDocument/2006/math">
                    <m:r>
                      <m:rPr>
                        <m:sty m:val="p"/>
                      </m:rPr>
                      <a:rPr lang="en-US" b="0" i="0" smtClean="0">
                        <a:latin typeface="Cambria Math" panose="02040503050406030204" pitchFamily="18" charset="0"/>
                      </a:rPr>
                      <m:t>R</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m:t>
                        </m:r>
                        <m:r>
                          <a:rPr lang="en-US" b="0" i="1" smtClean="0">
                            <a:latin typeface="Cambria Math" panose="02040503050406030204" pitchFamily="18" charset="0"/>
                          </a:rPr>
                          <m:t>𝑃</m:t>
                        </m:r>
                      </m:num>
                      <m:den>
                        <m:r>
                          <a:rPr lang="en-US" i="1">
                            <a:latin typeface="Cambria Math" panose="02040503050406030204" pitchFamily="18" charset="0"/>
                          </a:rPr>
                          <m:t>𝑇</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𝐹𝑁</m:t>
                        </m:r>
                      </m:den>
                    </m:f>
                  </m:oMath>
                </a14:m>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F1: </a:t>
                </a:r>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um>
                      <m:den>
                        <m:r>
                          <a:rPr lang="en-US" i="1">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den>
                    </m:f>
                  </m:oMath>
                </a14:m>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These measures were omitted due to the complexity of implementation.</a:t>
                </a:r>
              </a:p>
            </p:txBody>
          </p:sp>
        </mc:Choice>
        <mc:Fallback xmlns="">
          <p:sp>
            <p:nvSpPr>
              <p:cNvPr id="5" name="Text Placeholder 1">
                <a:extLst>
                  <a:ext uri="{FF2B5EF4-FFF2-40B4-BE49-F238E27FC236}">
                    <a16:creationId xmlns:a16="http://schemas.microsoft.com/office/drawing/2014/main" id="{B4DA76AC-C90F-5663-3768-E21D32F40FFE}"/>
                  </a:ext>
                </a:extLst>
              </p:cNvPr>
              <p:cNvSpPr>
                <a:spLocks noGrp="1" noRot="1" noChangeAspect="1" noMove="1" noResize="1" noEditPoints="1" noAdjustHandles="1" noChangeArrowheads="1" noChangeShapeType="1" noTextEdit="1"/>
              </p:cNvSpPr>
              <p:nvPr>
                <p:ph type="body" sz="quarter" idx="20"/>
              </p:nvPr>
            </p:nvSpPr>
            <p:spPr>
              <a:xfrm>
                <a:off x="652463" y="1581665"/>
                <a:ext cx="10370190" cy="4677032"/>
              </a:xfrm>
              <a:blipFill>
                <a:blip r:embed="rId2"/>
                <a:stretch>
                  <a:fillRect l="-529" t="-1302"/>
                </a:stretch>
              </a:blipFill>
            </p:spPr>
            <p:txBody>
              <a:bodyPr/>
              <a:lstStyle/>
              <a:p>
                <a:r>
                  <a:rPr lang="en-US">
                    <a:noFill/>
                  </a:rPr>
                  <a:t> </a:t>
                </a:r>
              </a:p>
            </p:txBody>
          </p:sp>
        </mc:Fallback>
      </mc:AlternateContent>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24</a:t>
            </a:fld>
            <a:endParaRPr lang="en-US" dirty="0"/>
          </a:p>
        </p:txBody>
      </p:sp>
    </p:spTree>
    <p:extLst>
      <p:ext uri="{BB962C8B-B14F-4D97-AF65-F5344CB8AC3E}">
        <p14:creationId xmlns:p14="http://schemas.microsoft.com/office/powerpoint/2010/main" val="1513160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Statement of Individual Contribution</a:t>
            </a:r>
          </a:p>
        </p:txBody>
      </p:sp>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534930"/>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both worked on all aspects of this project like literature review, coming up with ideas and potential architectures, organizing ideas, writing reports, etc.</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Chengyou</a:t>
            </a:r>
            <a:r>
              <a:rPr lang="en-US" dirty="0">
                <a:latin typeface="Times New Roman" panose="02020603050405020304" pitchFamily="18" charset="0"/>
                <a:cs typeface="Times New Roman" panose="02020603050405020304" pitchFamily="18" charset="0"/>
              </a:rPr>
              <a:t> focused more on the implementation and testing of ideas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Sharbel focused more on the deliverables (progress report, presentation, etc.)</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25</a:t>
            </a:fld>
            <a:endParaRPr lang="en-US" dirty="0"/>
          </a:p>
        </p:txBody>
      </p:sp>
    </p:spTree>
    <p:extLst>
      <p:ext uri="{BB962C8B-B14F-4D97-AF65-F5344CB8AC3E}">
        <p14:creationId xmlns:p14="http://schemas.microsoft.com/office/powerpoint/2010/main" val="2238629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250724"/>
          </a:xfrm>
        </p:spPr>
        <p:txBody>
          <a:bodyPr>
            <a:normAutofit lnSpcReduction="10000"/>
          </a:bodyPr>
          <a:lstStyle/>
          <a:p>
            <a:pPr marL="457200" indent="-457200">
              <a:buFont typeface="+mj-lt"/>
              <a:buAutoNum type="arabicParenR"/>
            </a:pPr>
            <a:r>
              <a:rPr lang="en-US" dirty="0">
                <a:latin typeface="Times New Roman" panose="02020603050405020304" pitchFamily="18" charset="0"/>
                <a:cs typeface="Times New Roman" panose="02020603050405020304" pitchFamily="18" charset="0"/>
              </a:rPr>
              <a:t>O. Ronneberger, P. Fischer, T. Brox, U-net: Convolutional networks for biomedical image segmentation, International Conference on Medical Image Computing and Computer-assisted Intervention, 2015, </a:t>
            </a:r>
            <a:r>
              <a:rPr lang="en-US" sz="2100" dirty="0">
                <a:latin typeface="Times New Roman" panose="02020603050405020304" pitchFamily="18" charset="0"/>
                <a:cs typeface="Times New Roman" panose="02020603050405020304" pitchFamily="18" charset="0"/>
                <a:hlinkClick r:id="rId2"/>
              </a:rPr>
              <a:t>https://doi.org/10.1007/978-3-319-24574-4_28</a:t>
            </a:r>
            <a:r>
              <a:rPr lang="en-US" sz="2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Munich, Germany</a:t>
            </a:r>
          </a:p>
          <a:p>
            <a:pPr marL="457200" indent="-457200">
              <a:buFont typeface="+mj-lt"/>
              <a:buAutoNum type="arabicParenR"/>
            </a:pPr>
            <a:r>
              <a:rPr lang="it-IT" dirty="0">
                <a:latin typeface="Times New Roman" panose="02020603050405020304" pitchFamily="18" charset="0"/>
                <a:cs typeface="Times New Roman" panose="02020603050405020304" pitchFamily="18" charset="0"/>
              </a:rPr>
              <a:t>Eric Bianchi, Matthew Hebdon (2021) Concrete Crack Conglomerate Dataset </a:t>
            </a:r>
            <a:r>
              <a:rPr lang="it-IT" dirty="0">
                <a:latin typeface="Times New Roman" panose="02020603050405020304" pitchFamily="18" charset="0"/>
                <a:cs typeface="Times New Roman" panose="02020603050405020304" pitchFamily="18" charset="0"/>
                <a:hlinkClick r:id="rId3"/>
              </a:rPr>
              <a:t>https://doi.org/10.7294/16628596</a:t>
            </a:r>
            <a:endParaRPr lang="it-IT" dirty="0">
              <a:latin typeface="Times New Roman" panose="02020603050405020304" pitchFamily="18" charset="0"/>
              <a:cs typeface="Times New Roman" panose="02020603050405020304" pitchFamily="18" charset="0"/>
            </a:endParaRPr>
          </a:p>
          <a:p>
            <a:pPr marL="457200" indent="-457200">
              <a:buFont typeface="+mj-lt"/>
              <a:buAutoNum type="arabicParenR"/>
            </a:pPr>
            <a:r>
              <a:rPr lang="en-US" dirty="0">
                <a:latin typeface="Times New Roman" panose="02020603050405020304" pitchFamily="18" charset="0"/>
                <a:cs typeface="Times New Roman" panose="02020603050405020304" pitchFamily="18" charset="0"/>
              </a:rPr>
              <a:t>Zhenqing Liu, Yiwen Cao, Yize Wang, Wei Wang, Computer vision-based concrete crack detection using U-net fully convolutional networks, Automation in Construction, 104 (2019) 129-139, </a:t>
            </a:r>
            <a:r>
              <a:rPr lang="en-US" dirty="0">
                <a:latin typeface="Times New Roman" panose="02020603050405020304" pitchFamily="18" charset="0"/>
                <a:cs typeface="Times New Roman" panose="02020603050405020304" pitchFamily="18" charset="0"/>
                <a:hlinkClick r:id="rId4"/>
              </a:rPr>
              <a:t>https://doi.org/10.1016/j.autcon.2019.04.005</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arenR"/>
            </a:pPr>
            <a:r>
              <a:rPr lang="en-US" dirty="0">
                <a:latin typeface="Times New Roman" panose="02020603050405020304" pitchFamily="18" charset="0"/>
                <a:cs typeface="Times New Roman" panose="02020603050405020304" pitchFamily="18" charset="0"/>
              </a:rPr>
              <a:t>Christian Szegedy, Wei Liu, Yangqing Jia, Pierre Sermanet, Scott Reed, Dragomir Anguelov, Dumitru Erhan, Vincent Vanhoucke, Andrew Rabinovich, Going deeper with convolutions, IEEE Conference on Computer Vision and Pattern Recognition (CVPR), 2015,  </a:t>
            </a:r>
            <a:r>
              <a:rPr lang="en-US" dirty="0">
                <a:latin typeface="Times New Roman" panose="02020603050405020304" pitchFamily="18" charset="0"/>
                <a:cs typeface="Times New Roman" panose="02020603050405020304" pitchFamily="18" charset="0"/>
                <a:hlinkClick r:id="rId5"/>
              </a:rPr>
              <a:t>https://doi.org/10.48550/arXiv.1409.4842</a:t>
            </a:r>
            <a:r>
              <a:rPr lang="en-US" dirty="0">
                <a:latin typeface="Times New Roman" panose="02020603050405020304" pitchFamily="18" charset="0"/>
                <a:cs typeface="Times New Roman" panose="02020603050405020304" pitchFamily="18" charset="0"/>
              </a:rPr>
              <a:t> Boston, USA</a:t>
            </a:r>
          </a:p>
          <a:p>
            <a:pPr marL="457200" indent="-457200">
              <a:buFont typeface="+mj-lt"/>
              <a:buAutoNum type="arabicParenR"/>
            </a:pPr>
            <a:r>
              <a:rPr lang="en-US" dirty="0">
                <a:latin typeface="Times New Roman" panose="02020603050405020304" pitchFamily="18" charset="0"/>
                <a:cs typeface="Times New Roman" panose="02020603050405020304" pitchFamily="18" charset="0"/>
              </a:rPr>
              <a:t>Cheng, D., &amp; Lam, E. Y. (2021). Transfer learning U-Net deep learning for lung ultrasound segmentation. </a:t>
            </a:r>
            <a:r>
              <a:rPr lang="en-US" dirty="0" err="1">
                <a:latin typeface="Times New Roman" panose="02020603050405020304" pitchFamily="18" charset="0"/>
                <a:cs typeface="Times New Roman" panose="02020603050405020304" pitchFamily="18" charset="0"/>
              </a:rPr>
              <a:t>arXiv</a:t>
            </a:r>
            <a:r>
              <a:rPr lang="en-US" dirty="0">
                <a:latin typeface="Times New Roman" panose="02020603050405020304" pitchFamily="18" charset="0"/>
                <a:cs typeface="Times New Roman" panose="02020603050405020304" pitchFamily="18" charset="0"/>
              </a:rPr>
              <a:t> preprint </a:t>
            </a:r>
            <a:r>
              <a:rPr lang="en-US" dirty="0">
                <a:latin typeface="Times New Roman" panose="02020603050405020304" pitchFamily="18" charset="0"/>
                <a:cs typeface="Times New Roman" panose="02020603050405020304" pitchFamily="18" charset="0"/>
                <a:hlinkClick r:id="rId6"/>
              </a:rPr>
              <a:t>arXiv:2110.02196</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457200" indent="-457200">
              <a:buFont typeface="+mj-lt"/>
              <a:buAutoNum type="arabicParenR"/>
            </a:pPr>
            <a:endParaRPr lang="en-US" dirty="0">
              <a:latin typeface="Times New Roman" panose="02020603050405020304" pitchFamily="18" charset="0"/>
              <a:cs typeface="Times New Roman" panose="02020603050405020304" pitchFamily="18" charset="0"/>
            </a:endParaRP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26</a:t>
            </a:fld>
            <a:endParaRPr lang="en-US" dirty="0"/>
          </a:p>
        </p:txBody>
      </p:sp>
    </p:spTree>
    <p:extLst>
      <p:ext uri="{BB962C8B-B14F-4D97-AF65-F5344CB8AC3E}">
        <p14:creationId xmlns:p14="http://schemas.microsoft.com/office/powerpoint/2010/main" val="2489051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a:extLst>
              <a:ext uri="{FF2B5EF4-FFF2-40B4-BE49-F238E27FC236}">
                <a16:creationId xmlns:a16="http://schemas.microsoft.com/office/drawing/2014/main" id="{6CD670A0-C0C2-15D3-5A7C-EA84679534C4}"/>
              </a:ext>
            </a:extLst>
          </p:cNvPr>
          <p:cNvSpPr>
            <a:spLocks noGrp="1"/>
          </p:cNvSpPr>
          <p:nvPr>
            <p:ph type="title"/>
          </p:nvPr>
        </p:nvSpPr>
        <p:spPr/>
        <p:txBody>
          <a:bodyPr/>
          <a:lstStyle/>
          <a:p>
            <a:r>
              <a:rPr lang="en-US" dirty="0"/>
              <a:t>Thank You</a:t>
            </a:r>
          </a:p>
        </p:txBody>
      </p:sp>
      <p:sp>
        <p:nvSpPr>
          <p:cNvPr id="5" name="Text Placeholder 1">
            <a:extLst>
              <a:ext uri="{FF2B5EF4-FFF2-40B4-BE49-F238E27FC236}">
                <a16:creationId xmlns:a16="http://schemas.microsoft.com/office/drawing/2014/main" id="{2AB39040-A0B2-9F21-2450-4C56BC4B599E}"/>
              </a:ext>
            </a:extLst>
          </p:cNvPr>
          <p:cNvSpPr>
            <a:spLocks noGrp="1"/>
          </p:cNvSpPr>
          <p:nvPr>
            <p:ph type="body" sz="quarter" idx="19"/>
          </p:nvPr>
        </p:nvSpPr>
        <p:spPr/>
        <p:txBody>
          <a:bodyPr/>
          <a:lstStyle/>
          <a:p>
            <a:r>
              <a:rPr lang="en-US" dirty="0"/>
              <a:t>Any Questions?</a:t>
            </a:r>
          </a:p>
        </p:txBody>
      </p:sp>
      <p:sp>
        <p:nvSpPr>
          <p:cNvPr id="3" name="Department/Unit name Placeholder">
            <a:extLst>
              <a:ext uri="{FF2B5EF4-FFF2-40B4-BE49-F238E27FC236}">
                <a16:creationId xmlns:a16="http://schemas.microsoft.com/office/drawing/2014/main" id="{B0CE55A2-6B88-F73F-AA53-29ABC356CA17}"/>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1">
            <a:extLst>
              <a:ext uri="{FF2B5EF4-FFF2-40B4-BE49-F238E27FC236}">
                <a16:creationId xmlns:a16="http://schemas.microsoft.com/office/drawing/2014/main" id="{B213379A-269B-438F-1824-6428A4BBE9F0}"/>
              </a:ext>
              <a:ext uri="{C183D7F6-B498-43B3-948B-1728B52AA6E4}">
                <adec:decorative xmlns:adec="http://schemas.microsoft.com/office/drawing/2017/decorative" val="1"/>
              </a:ext>
            </a:extLst>
          </p:cNvPr>
          <p:cNvSpPr>
            <a:spLocks noGrp="1"/>
          </p:cNvSpPr>
          <p:nvPr>
            <p:ph type="sldNum" sz="quarter" idx="10"/>
          </p:nvPr>
        </p:nvSpPr>
        <p:spPr/>
        <p:txBody>
          <a:bodyPr/>
          <a:lstStyle/>
          <a:p>
            <a:fld id="{86134D44-37F0-44A1-8A08-E9432A030C07}" type="slidenum">
              <a:rPr lang="en-US" smtClean="0"/>
              <a:pPr/>
              <a:t>27</a:t>
            </a:fld>
            <a:endParaRPr lang="en-US" dirty="0"/>
          </a:p>
        </p:txBody>
      </p:sp>
    </p:spTree>
    <p:extLst>
      <p:ext uri="{BB962C8B-B14F-4D97-AF65-F5344CB8AC3E}">
        <p14:creationId xmlns:p14="http://schemas.microsoft.com/office/powerpoint/2010/main" val="4009409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Outline</a:t>
            </a:r>
          </a:p>
        </p:txBody>
      </p:sp>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534930"/>
          </a:xfrm>
        </p:spPr>
        <p:txBody>
          <a:bodyPr>
            <a:norm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Introduction</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U-Net architecture</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Crack Segmentation using U-Net architecture</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Crack Segmentation using Inception U-Net architecture</a:t>
            </a:r>
          </a:p>
          <a:p>
            <a:pPr marL="342900" indent="-342900">
              <a:buFont typeface="Arial" panose="020B0604020202020204" pitchFamily="34" charset="0"/>
              <a:buChar char="•"/>
            </a:pPr>
            <a:endParaRPr lang="en-US" dirty="0"/>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3</a:t>
            </a:fld>
            <a:endParaRPr lang="en-US" dirty="0"/>
          </a:p>
        </p:txBody>
      </p:sp>
    </p:spTree>
    <p:extLst>
      <p:ext uri="{BB962C8B-B14F-4D97-AF65-F5344CB8AC3E}">
        <p14:creationId xmlns:p14="http://schemas.microsoft.com/office/powerpoint/2010/main" val="2268231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534930"/>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Cracks in concrete have the potential to create catastrophic failures.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Convolution Neural Networks (CNN) have proven to have a good performance in this application.</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Several different models have been developed over the years dealing with object detection and image classification and segmentation.</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U-net is an architecture designed for image segmentation that has a good performance. This architecture will be the focus of this report.</a:t>
            </a: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4</a:t>
            </a:fld>
            <a:endParaRPr lang="en-US" dirty="0"/>
          </a:p>
        </p:txBody>
      </p:sp>
    </p:spTree>
    <p:extLst>
      <p:ext uri="{BB962C8B-B14F-4D97-AF65-F5344CB8AC3E}">
        <p14:creationId xmlns:p14="http://schemas.microsoft.com/office/powerpoint/2010/main" val="290645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E2AC63B5-D5E4-5BD8-65CD-1AADCA02BC8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U-Net architecture</a:t>
            </a:r>
          </a:p>
        </p:txBody>
      </p:sp>
      <p:sp>
        <p:nvSpPr>
          <p:cNvPr id="10" name="Text Placeholder 9">
            <a:extLst>
              <a:ext uri="{FF2B5EF4-FFF2-40B4-BE49-F238E27FC236}">
                <a16:creationId xmlns:a16="http://schemas.microsoft.com/office/drawing/2014/main" id="{07CC63E9-C9EB-4A7D-EBAD-38A46714D4E3}"/>
              </a:ext>
            </a:extLst>
          </p:cNvPr>
          <p:cNvSpPr>
            <a:spLocks noGrp="1"/>
          </p:cNvSpPr>
          <p:nvPr>
            <p:ph type="body" sz="quarter" idx="15"/>
          </p:nvPr>
        </p:nvSpPr>
        <p:spPr/>
        <p:txBody>
          <a:bodyPr/>
          <a:lstStyle/>
          <a:p>
            <a:r>
              <a:rPr lang="en-US" dirty="0"/>
              <a:t>Civil and Environmental Engineering</a:t>
            </a:r>
          </a:p>
        </p:txBody>
      </p:sp>
      <p:sp>
        <p:nvSpPr>
          <p:cNvPr id="40" name="Slide Number Placeholder 4">
            <a:extLst>
              <a:ext uri="{FF2B5EF4-FFF2-40B4-BE49-F238E27FC236}">
                <a16:creationId xmlns:a16="http://schemas.microsoft.com/office/drawing/2014/main" id="{C0C20F68-2938-D61C-DF25-4D2116949FEE}"/>
              </a:ext>
            </a:extLst>
          </p:cNvPr>
          <p:cNvSpPr>
            <a:spLocks noGrp="1"/>
          </p:cNvSpPr>
          <p:nvPr>
            <p:ph type="sldNum" sz="quarter" idx="11"/>
          </p:nvPr>
        </p:nvSpPr>
        <p:spPr/>
        <p:txBody>
          <a:bodyPr/>
          <a:lstStyle/>
          <a:p>
            <a:pPr>
              <a:spcAft>
                <a:spcPts val="600"/>
              </a:spcAft>
            </a:pPr>
            <a:fld id="{86134D44-37F0-44A1-8A08-E9432A030C07}" type="slidenum">
              <a:rPr lang="en-US" smtClean="0"/>
              <a:pPr>
                <a:spcAft>
                  <a:spcPts val="600"/>
                </a:spcAft>
              </a:pPr>
              <a:t>5</a:t>
            </a:fld>
            <a:endParaRPr lang="en-US"/>
          </a:p>
        </p:txBody>
      </p:sp>
    </p:spTree>
    <p:extLst>
      <p:ext uri="{BB962C8B-B14F-4D97-AF65-F5344CB8AC3E}">
        <p14:creationId xmlns:p14="http://schemas.microsoft.com/office/powerpoint/2010/main" val="2666238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Introduction of U-Net</a:t>
            </a:r>
          </a:p>
        </p:txBody>
      </p:sp>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534930"/>
          </a:xfrm>
        </p:spPr>
        <p:txBody>
          <a:bodyPr>
            <a:normAutofit/>
          </a:bodyPr>
          <a:lstStyle/>
          <a:p>
            <a:pPr marL="342900" indent="-342900">
              <a:buFont typeface="Arial" panose="020B0604020202020204" pitchFamily="34" charset="0"/>
              <a:buChar char="•"/>
            </a:pPr>
            <a:r>
              <a:rPr lang="en-US" b="0" i="0" dirty="0">
                <a:solidFill>
                  <a:srgbClr val="1F2328"/>
                </a:solidFill>
                <a:effectLst/>
                <a:latin typeface="Times New Roman" panose="02020603050405020304" pitchFamily="18" charset="0"/>
                <a:cs typeface="Times New Roman" panose="02020603050405020304" pitchFamily="18" charset="0"/>
              </a:rPr>
              <a:t>U-Net is built upon the so-called 'Fully Convolutional Network', it was first introduced in 2015 by </a:t>
            </a:r>
            <a:r>
              <a:rPr lang="en-US" b="1" i="0" dirty="0">
                <a:solidFill>
                  <a:srgbClr val="1F2328"/>
                </a:solidFill>
                <a:effectLst/>
                <a:latin typeface="Times New Roman" panose="02020603050405020304" pitchFamily="18" charset="0"/>
                <a:cs typeface="Times New Roman" panose="02020603050405020304" pitchFamily="18" charset="0"/>
              </a:rPr>
              <a:t>Olaf Ronneberger</a:t>
            </a:r>
            <a:r>
              <a:rPr lang="en-US" b="1" dirty="0">
                <a:solidFill>
                  <a:srgbClr val="1F2328"/>
                </a:solidFill>
                <a:latin typeface="Times New Roman" panose="02020603050405020304" pitchFamily="18" charset="0"/>
                <a:cs typeface="Times New Roman" panose="02020603050405020304" pitchFamily="18" charset="0"/>
              </a:rPr>
              <a:t>, Philipp Fischer, and Thomas Brox</a:t>
            </a:r>
            <a:r>
              <a:rPr lang="en-US" dirty="0">
                <a:solidFill>
                  <a:srgbClr val="1F2328"/>
                </a:solidFill>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dirty="0">
                <a:solidFill>
                  <a:srgbClr val="1F2328"/>
                </a:solidFill>
                <a:latin typeface="Times New Roman" panose="02020603050405020304" pitchFamily="18" charset="0"/>
                <a:cs typeface="Times New Roman" panose="02020603050405020304" pitchFamily="18" charset="0"/>
              </a:rPr>
              <a:t>It</a:t>
            </a:r>
            <a:r>
              <a:rPr lang="en-US" b="0" i="0" dirty="0">
                <a:solidFill>
                  <a:srgbClr val="1F2328"/>
                </a:solidFill>
                <a:effectLst/>
                <a:latin typeface="Times New Roman" panose="02020603050405020304" pitchFamily="18" charset="0"/>
                <a:cs typeface="Times New Roman" panose="02020603050405020304" pitchFamily="18" charset="0"/>
              </a:rPr>
              <a:t> won the ISBI bioimage segmentation challenge 2015.</a:t>
            </a:r>
            <a:endParaRPr lang="en-US" dirty="0">
              <a:latin typeface="Times New Roman" panose="02020603050405020304" pitchFamily="18" charset="0"/>
              <a:cs typeface="Times New Roman" panose="02020603050405020304" pitchFamily="18" charset="0"/>
            </a:endParaRP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6</a:t>
            </a:fld>
            <a:endParaRPr lang="en-US" dirty="0"/>
          </a:p>
        </p:txBody>
      </p:sp>
      <p:pic>
        <p:nvPicPr>
          <p:cNvPr id="6" name="Picture 5">
            <a:extLst>
              <a:ext uri="{FF2B5EF4-FFF2-40B4-BE49-F238E27FC236}">
                <a16:creationId xmlns:a16="http://schemas.microsoft.com/office/drawing/2014/main" id="{4152A72F-E254-6841-414A-C03581F8C851}"/>
              </a:ext>
            </a:extLst>
          </p:cNvPr>
          <p:cNvPicPr>
            <a:picLocks noChangeAspect="1"/>
          </p:cNvPicPr>
          <p:nvPr/>
        </p:nvPicPr>
        <p:blipFill>
          <a:blip r:embed="rId2"/>
          <a:stretch>
            <a:fillRect/>
          </a:stretch>
        </p:blipFill>
        <p:spPr>
          <a:xfrm>
            <a:off x="1584645" y="2839480"/>
            <a:ext cx="8505825" cy="2019300"/>
          </a:xfrm>
          <a:prstGeom prst="rect">
            <a:avLst/>
          </a:prstGeom>
        </p:spPr>
      </p:pic>
      <p:sp>
        <p:nvSpPr>
          <p:cNvPr id="7" name="Text Placeholder 1">
            <a:extLst>
              <a:ext uri="{FF2B5EF4-FFF2-40B4-BE49-F238E27FC236}">
                <a16:creationId xmlns:a16="http://schemas.microsoft.com/office/drawing/2014/main" id="{5CE59B9C-96AB-9574-8FB0-92F81DF3D485}"/>
              </a:ext>
            </a:extLst>
          </p:cNvPr>
          <p:cNvSpPr txBox="1">
            <a:spLocks/>
          </p:cNvSpPr>
          <p:nvPr/>
        </p:nvSpPr>
        <p:spPr>
          <a:xfrm>
            <a:off x="3511383" y="5106400"/>
            <a:ext cx="5169233" cy="3812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Times New Roman" panose="02020603050405020304" pitchFamily="18" charset="0"/>
                <a:cs typeface="Times New Roman" panose="02020603050405020304" pitchFamily="18" charset="0"/>
              </a:rPr>
              <a:t>Figure 1.1. Result on the ISBI cell tracking challenge [1]</a:t>
            </a:r>
          </a:p>
        </p:txBody>
      </p:sp>
    </p:spTree>
    <p:extLst>
      <p:ext uri="{BB962C8B-B14F-4D97-AF65-F5344CB8AC3E}">
        <p14:creationId xmlns:p14="http://schemas.microsoft.com/office/powerpoint/2010/main" val="2015485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7</a:t>
            </a:fld>
            <a:endParaRPr lang="en-US" dirty="0"/>
          </a:p>
        </p:txBody>
      </p:sp>
      <p:pic>
        <p:nvPicPr>
          <p:cNvPr id="4" name="Picture 3">
            <a:extLst>
              <a:ext uri="{FF2B5EF4-FFF2-40B4-BE49-F238E27FC236}">
                <a16:creationId xmlns:a16="http://schemas.microsoft.com/office/drawing/2014/main" id="{6B6F750C-5895-6490-DED0-D524EA2F10EA}"/>
              </a:ext>
            </a:extLst>
          </p:cNvPr>
          <p:cNvPicPr>
            <a:picLocks noChangeAspect="1"/>
          </p:cNvPicPr>
          <p:nvPr/>
        </p:nvPicPr>
        <p:blipFill>
          <a:blip r:embed="rId2"/>
          <a:stretch>
            <a:fillRect/>
          </a:stretch>
        </p:blipFill>
        <p:spPr>
          <a:xfrm>
            <a:off x="1681087" y="68263"/>
            <a:ext cx="8950476" cy="6108700"/>
          </a:xfrm>
          <a:prstGeom prst="rect">
            <a:avLst/>
          </a:prstGeom>
          <a:noFill/>
        </p:spPr>
      </p:pic>
      <p:sp>
        <p:nvSpPr>
          <p:cNvPr id="6" name="Text Placeholder 1">
            <a:extLst>
              <a:ext uri="{FF2B5EF4-FFF2-40B4-BE49-F238E27FC236}">
                <a16:creationId xmlns:a16="http://schemas.microsoft.com/office/drawing/2014/main" id="{2035103B-BA07-543B-F2E4-35BB8EDC92D4}"/>
              </a:ext>
            </a:extLst>
          </p:cNvPr>
          <p:cNvSpPr txBox="1">
            <a:spLocks/>
          </p:cNvSpPr>
          <p:nvPr/>
        </p:nvSpPr>
        <p:spPr>
          <a:xfrm>
            <a:off x="87090" y="5659862"/>
            <a:ext cx="4807811" cy="5171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solidFill>
                  <a:srgbClr val="1F2328"/>
                </a:solidFill>
                <a:latin typeface="Times New Roman" panose="02020603050405020304" pitchFamily="18" charset="0"/>
                <a:cs typeface="Times New Roman" panose="02020603050405020304" pitchFamily="18" charset="0"/>
              </a:rPr>
              <a:t>Figure 1.2. U-net architecture [1]</a:t>
            </a: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836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E2AC63B5-D5E4-5BD8-65CD-1AADCA02BC84}"/>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Crack Segmentation with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U-Net</a:t>
            </a:r>
          </a:p>
        </p:txBody>
      </p:sp>
      <p:sp>
        <p:nvSpPr>
          <p:cNvPr id="10" name="Text Placeholder 9">
            <a:extLst>
              <a:ext uri="{FF2B5EF4-FFF2-40B4-BE49-F238E27FC236}">
                <a16:creationId xmlns:a16="http://schemas.microsoft.com/office/drawing/2014/main" id="{07CC63E9-C9EB-4A7D-EBAD-38A46714D4E3}"/>
              </a:ext>
            </a:extLst>
          </p:cNvPr>
          <p:cNvSpPr>
            <a:spLocks noGrp="1"/>
          </p:cNvSpPr>
          <p:nvPr>
            <p:ph type="body" sz="quarter" idx="15"/>
          </p:nvPr>
        </p:nvSpPr>
        <p:spPr/>
        <p:txBody>
          <a:bodyPr/>
          <a:lstStyle/>
          <a:p>
            <a:r>
              <a:rPr lang="en-US" dirty="0"/>
              <a:t>Civil and Environmental Engineering</a:t>
            </a:r>
          </a:p>
        </p:txBody>
      </p:sp>
      <p:sp>
        <p:nvSpPr>
          <p:cNvPr id="40" name="Slide Number Placeholder 4">
            <a:extLst>
              <a:ext uri="{FF2B5EF4-FFF2-40B4-BE49-F238E27FC236}">
                <a16:creationId xmlns:a16="http://schemas.microsoft.com/office/drawing/2014/main" id="{C0C20F68-2938-D61C-DF25-4D2116949FEE}"/>
              </a:ext>
            </a:extLst>
          </p:cNvPr>
          <p:cNvSpPr>
            <a:spLocks noGrp="1"/>
          </p:cNvSpPr>
          <p:nvPr>
            <p:ph type="sldNum" sz="quarter" idx="11"/>
          </p:nvPr>
        </p:nvSpPr>
        <p:spPr/>
        <p:txBody>
          <a:bodyPr/>
          <a:lstStyle/>
          <a:p>
            <a:pPr>
              <a:spcAft>
                <a:spcPts val="600"/>
              </a:spcAft>
            </a:pPr>
            <a:fld id="{86134D44-37F0-44A1-8A08-E9432A030C07}" type="slidenum">
              <a:rPr lang="en-US" smtClean="0"/>
              <a:pPr>
                <a:spcAft>
                  <a:spcPts val="600"/>
                </a:spcAft>
              </a:pPr>
              <a:t>8</a:t>
            </a:fld>
            <a:endParaRPr lang="en-US"/>
          </a:p>
        </p:txBody>
      </p:sp>
    </p:spTree>
    <p:extLst>
      <p:ext uri="{BB962C8B-B14F-4D97-AF65-F5344CB8AC3E}">
        <p14:creationId xmlns:p14="http://schemas.microsoft.com/office/powerpoint/2010/main" val="393730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b="1" dirty="0">
                <a:latin typeface="Times New Roman" panose="02020603050405020304" pitchFamily="18" charset="0"/>
                <a:cs typeface="Times New Roman" panose="02020603050405020304" pitchFamily="18" charset="0"/>
              </a:rPr>
              <a:t>Dataset Description</a:t>
            </a:r>
          </a:p>
        </p:txBody>
      </p:sp>
      <p:sp>
        <p:nvSpPr>
          <p:cNvPr id="5" name="Text Placeholder 1">
            <a:extLst>
              <a:ext uri="{FF2B5EF4-FFF2-40B4-BE49-F238E27FC236}">
                <a16:creationId xmlns:a16="http://schemas.microsoft.com/office/drawing/2014/main" id="{B4DA76AC-C90F-5663-3768-E21D32F40FFE}"/>
              </a:ext>
            </a:extLst>
          </p:cNvPr>
          <p:cNvSpPr>
            <a:spLocks noGrp="1"/>
          </p:cNvSpPr>
          <p:nvPr>
            <p:ph type="body" sz="quarter" idx="20"/>
          </p:nvPr>
        </p:nvSpPr>
        <p:spPr>
          <a:xfrm>
            <a:off x="652463" y="1581665"/>
            <a:ext cx="10370190" cy="4534930"/>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dataset is provided by </a:t>
            </a:r>
            <a:r>
              <a:rPr lang="en-US" b="1" dirty="0">
                <a:latin typeface="Times New Roman" panose="02020603050405020304" pitchFamily="18" charset="0"/>
                <a:cs typeface="Times New Roman" panose="02020603050405020304" pitchFamily="18" charset="0"/>
              </a:rPr>
              <a:t>Eric Bianchi and Matthew Hebdon</a:t>
            </a:r>
            <a:r>
              <a:rPr lang="en-US" dirty="0">
                <a:latin typeface="Times New Roman" panose="02020603050405020304" pitchFamily="18" charset="0"/>
                <a:cs typeface="Times New Roman" panose="02020603050405020304" pitchFamily="18" charset="0"/>
              </a:rPr>
              <a:t> [2]</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contains images (448×448 pixels x 3 RGB channels) and the respective mask image.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dataset contains many subsets, here we shall use ‘CFD’ and ‘CRACK500’ as our dataset.</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Segmentation refers to generating a “mask” from the figure that traces the crack path, as can be seen in the figures.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dirty="0"/>
              <a:t>Civil and Environmental Engineering</a:t>
            </a:r>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9</a:t>
            </a:fld>
            <a:endParaRPr lang="en-US" dirty="0"/>
          </a:p>
        </p:txBody>
      </p:sp>
      <p:sp>
        <p:nvSpPr>
          <p:cNvPr id="7" name="Text Placeholder 1">
            <a:extLst>
              <a:ext uri="{FF2B5EF4-FFF2-40B4-BE49-F238E27FC236}">
                <a16:creationId xmlns:a16="http://schemas.microsoft.com/office/drawing/2014/main" id="{49AA8BBA-F37E-2044-B3A8-CBB07BD64FD8}"/>
              </a:ext>
            </a:extLst>
          </p:cNvPr>
          <p:cNvSpPr txBox="1">
            <a:spLocks/>
          </p:cNvSpPr>
          <p:nvPr/>
        </p:nvSpPr>
        <p:spPr>
          <a:xfrm>
            <a:off x="3114879" y="5845678"/>
            <a:ext cx="5962242" cy="45611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Figure 2.1. Sample image/mask from CFD and CRACK500 [2]</a:t>
            </a:r>
          </a:p>
        </p:txBody>
      </p:sp>
      <p:pic>
        <p:nvPicPr>
          <p:cNvPr id="9" name="Picture 8">
            <a:extLst>
              <a:ext uri="{FF2B5EF4-FFF2-40B4-BE49-F238E27FC236}">
                <a16:creationId xmlns:a16="http://schemas.microsoft.com/office/drawing/2014/main" id="{745D0B59-2B0C-4530-4BAE-2E12716B32CE}"/>
              </a:ext>
            </a:extLst>
          </p:cNvPr>
          <p:cNvPicPr>
            <a:picLocks noChangeAspect="1"/>
          </p:cNvPicPr>
          <p:nvPr/>
        </p:nvPicPr>
        <p:blipFill>
          <a:blip r:embed="rId2"/>
          <a:stretch>
            <a:fillRect/>
          </a:stretch>
        </p:blipFill>
        <p:spPr>
          <a:xfrm>
            <a:off x="1265558" y="3476254"/>
            <a:ext cx="9144000" cy="2280143"/>
          </a:xfrm>
          <a:prstGeom prst="rect">
            <a:avLst/>
          </a:prstGeom>
        </p:spPr>
      </p:pic>
    </p:spTree>
    <p:extLst>
      <p:ext uri="{BB962C8B-B14F-4D97-AF65-F5344CB8AC3E}">
        <p14:creationId xmlns:p14="http://schemas.microsoft.com/office/powerpoint/2010/main" val="333472494"/>
      </p:ext>
    </p:extLst>
  </p:cSld>
  <p:clrMapOvr>
    <a:masterClrMapping/>
  </p:clrMapOvr>
</p:sld>
</file>

<file path=ppt/theme/theme1.xml><?xml version="1.0" encoding="utf-8"?>
<a:theme xmlns:a="http://schemas.openxmlformats.org/drawingml/2006/main" name="Office Theme">
  <a:themeElements>
    <a:clrScheme name="SMB PPT ORANGE">
      <a:dk1>
        <a:srgbClr val="000000"/>
      </a:dk1>
      <a:lt1>
        <a:srgbClr val="FFFFFF"/>
      </a:lt1>
      <a:dk2>
        <a:srgbClr val="13294B"/>
      </a:dk2>
      <a:lt2>
        <a:srgbClr val="FF5F05"/>
      </a:lt2>
      <a:accent1>
        <a:srgbClr val="0071CE"/>
      </a:accent1>
      <a:accent2>
        <a:srgbClr val="FCB316"/>
      </a:accent2>
      <a:accent3>
        <a:srgbClr val="007E8E"/>
      </a:accent3>
      <a:accent4>
        <a:srgbClr val="006230"/>
      </a:accent4>
      <a:accent5>
        <a:srgbClr val="5C0E41"/>
      </a:accent5>
      <a:accent6>
        <a:srgbClr val="7D3E13"/>
      </a:accent6>
      <a:hlink>
        <a:srgbClr val="C84113"/>
      </a:hlink>
      <a:folHlink>
        <a:srgbClr val="2159A6"/>
      </a:folHlink>
    </a:clrScheme>
    <a:fontScheme name="SMB PPT">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B PowerPoint Template V4" id="{B3CBA2D6-773F-894A-97CE-392945FF435E}" vid="{C086EF9A-8907-304D-A9A1-B52FE47F12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11160</TotalTime>
  <Words>1031</Words>
  <Application>Microsoft Office PowerPoint</Application>
  <PresentationFormat>Widescreen</PresentationFormat>
  <Paragraphs>137</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Cambria Math</vt:lpstr>
      <vt:lpstr>Courier New</vt:lpstr>
      <vt:lpstr>Source Sans Pro</vt:lpstr>
      <vt:lpstr>Source Sans Pro SemiBold</vt:lpstr>
      <vt:lpstr>Times New Roman</vt:lpstr>
      <vt:lpstr>Office Theme</vt:lpstr>
      <vt:lpstr>PowerPoint Presentation</vt:lpstr>
      <vt:lpstr>PowerPoint Presentation</vt:lpstr>
      <vt:lpstr>PowerPoint Presentation</vt:lpstr>
      <vt:lpstr>PowerPoint Presentation</vt:lpstr>
      <vt:lpstr>U-Net architecture</vt:lpstr>
      <vt:lpstr>PowerPoint Presentation</vt:lpstr>
      <vt:lpstr>PowerPoint Presentation</vt:lpstr>
      <vt:lpstr>Crack Segmentation with  U-Net</vt:lpstr>
      <vt:lpstr>PowerPoint Presentation</vt:lpstr>
      <vt:lpstr>PowerPoint Presentation</vt:lpstr>
      <vt:lpstr>PowerPoint Presentation</vt:lpstr>
      <vt:lpstr>PowerPoint Presentation</vt:lpstr>
      <vt:lpstr>Is it possible to train it on only one  subset and segment the other?</vt:lpstr>
      <vt:lpstr>PowerPoint Presentation</vt:lpstr>
      <vt:lpstr>PowerPoint Presentation</vt:lpstr>
      <vt:lpstr>Crack Segmentation with  Inception U-Net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 Bryan</dc:creator>
  <cp:lastModifiedBy>Chengyou Yue</cp:lastModifiedBy>
  <cp:revision>38</cp:revision>
  <dcterms:created xsi:type="dcterms:W3CDTF">2022-06-14T14:37:32Z</dcterms:created>
  <dcterms:modified xsi:type="dcterms:W3CDTF">2023-06-18T23:58:09Z</dcterms:modified>
</cp:coreProperties>
</file>